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8" r:id="rId3"/>
    <p:sldId id="259" r:id="rId4"/>
    <p:sldId id="261" r:id="rId5"/>
    <p:sldId id="274" r:id="rId6"/>
    <p:sldId id="276" r:id="rId7"/>
    <p:sldId id="262" r:id="rId8"/>
    <p:sldId id="263" r:id="rId9"/>
    <p:sldId id="278" r:id="rId10"/>
    <p:sldId id="273" r:id="rId11"/>
    <p:sldId id="265" r:id="rId12"/>
    <p:sldId id="266" r:id="rId13"/>
    <p:sldId id="277" r:id="rId14"/>
    <p:sldId id="275" r:id="rId15"/>
    <p:sldId id="260" r:id="rId16"/>
    <p:sldId id="272"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F6BEFD-0499-4221-9E57-BBC49FC833B7}" v="508" dt="2025-05-15T12:45:32.926"/>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2590" autoAdjust="0"/>
  </p:normalViewPr>
  <p:slideViewPr>
    <p:cSldViewPr snapToGrid="0">
      <p:cViewPr varScale="1">
        <p:scale>
          <a:sx n="86" d="100"/>
          <a:sy n="86" d="100"/>
        </p:scale>
        <p:origin x="1137"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锦涛 杨" userId="6884e29c-5fd9-4702-96a3-d92337df62aa" providerId="ADAL" clId="{AAF6BEFD-0499-4221-9E57-BBC49FC833B7}"/>
    <pc:docChg chg="undo redo custSel addSld delSld modSld modMainMaster">
      <pc:chgData name="锦涛 杨" userId="6884e29c-5fd9-4702-96a3-d92337df62aa" providerId="ADAL" clId="{AAF6BEFD-0499-4221-9E57-BBC49FC833B7}" dt="2025-05-15T12:45:32.926" v="1378"/>
      <pc:docMkLst>
        <pc:docMk/>
      </pc:docMkLst>
      <pc:sldChg chg="addSp delSp modSp mod chgLayout">
        <pc:chgData name="锦涛 杨" userId="6884e29c-5fd9-4702-96a3-d92337df62aa" providerId="ADAL" clId="{AAF6BEFD-0499-4221-9E57-BBC49FC833B7}" dt="2025-05-15T05:09:44.507" v="43" actId="164"/>
        <pc:sldMkLst>
          <pc:docMk/>
          <pc:sldMk cId="1960212931" sldId="256"/>
        </pc:sldMkLst>
        <pc:spChg chg="mod ord">
          <ac:chgData name="锦涛 杨" userId="6884e29c-5fd9-4702-96a3-d92337df62aa" providerId="ADAL" clId="{AAF6BEFD-0499-4221-9E57-BBC49FC833B7}" dt="2025-05-15T05:08:05.309" v="7" actId="404"/>
          <ac:spMkLst>
            <pc:docMk/>
            <pc:sldMk cId="1960212931" sldId="256"/>
            <ac:spMk id="2" creationId="{850312E6-6B2D-A311-E18B-5AF4406B08A0}"/>
          </ac:spMkLst>
        </pc:spChg>
        <pc:spChg chg="mod ord">
          <ac:chgData name="锦涛 杨" userId="6884e29c-5fd9-4702-96a3-d92337df62aa" providerId="ADAL" clId="{AAF6BEFD-0499-4221-9E57-BBC49FC833B7}" dt="2025-05-15T05:09:21.730" v="38" actId="113"/>
          <ac:spMkLst>
            <pc:docMk/>
            <pc:sldMk cId="1960212931" sldId="256"/>
            <ac:spMk id="3" creationId="{04BFD79B-DD21-8622-CF95-50F247710E05}"/>
          </ac:spMkLst>
        </pc:spChg>
        <pc:grpChg chg="add del mod">
          <ac:chgData name="锦涛 杨" userId="6884e29c-5fd9-4702-96a3-d92337df62aa" providerId="ADAL" clId="{AAF6BEFD-0499-4221-9E57-BBC49FC833B7}" dt="2025-05-15T05:09:31.040" v="39" actId="165"/>
          <ac:grpSpMkLst>
            <pc:docMk/>
            <pc:sldMk cId="1960212931" sldId="256"/>
            <ac:grpSpMk id="4" creationId="{437F5C70-AED8-C2BC-5DCC-13A4D8E111D5}"/>
          </ac:grpSpMkLst>
        </pc:grpChg>
        <pc:grpChg chg="add mod">
          <ac:chgData name="锦涛 杨" userId="6884e29c-5fd9-4702-96a3-d92337df62aa" providerId="ADAL" clId="{AAF6BEFD-0499-4221-9E57-BBC49FC833B7}" dt="2025-05-15T05:09:44.507" v="43" actId="164"/>
          <ac:grpSpMkLst>
            <pc:docMk/>
            <pc:sldMk cId="1960212931" sldId="256"/>
            <ac:grpSpMk id="5" creationId="{C03E058E-7BCE-9626-BECB-737DA805940B}"/>
          </ac:grpSpMkLst>
        </pc:grpChg>
        <pc:picChg chg="mod topLvl">
          <ac:chgData name="锦涛 杨" userId="6884e29c-5fd9-4702-96a3-d92337df62aa" providerId="ADAL" clId="{AAF6BEFD-0499-4221-9E57-BBC49FC833B7}" dt="2025-05-15T05:09:44.507" v="43" actId="164"/>
          <ac:picMkLst>
            <pc:docMk/>
            <pc:sldMk cId="1960212931" sldId="256"/>
            <ac:picMk id="6" creationId="{69C6265C-6A91-17BB-2D63-67E9416A0F0D}"/>
          </ac:picMkLst>
        </pc:picChg>
        <pc:picChg chg="mod topLvl">
          <ac:chgData name="锦涛 杨" userId="6884e29c-5fd9-4702-96a3-d92337df62aa" providerId="ADAL" clId="{AAF6BEFD-0499-4221-9E57-BBC49FC833B7}" dt="2025-05-15T05:09:44.507" v="43" actId="164"/>
          <ac:picMkLst>
            <pc:docMk/>
            <pc:sldMk cId="1960212931" sldId="256"/>
            <ac:picMk id="1032" creationId="{D963B73D-2B9F-6ACF-3161-50042CC310F0}"/>
          </ac:picMkLst>
        </pc:picChg>
        <pc:picChg chg="mod topLvl">
          <ac:chgData name="锦涛 杨" userId="6884e29c-5fd9-4702-96a3-d92337df62aa" providerId="ADAL" clId="{AAF6BEFD-0499-4221-9E57-BBC49FC833B7}" dt="2025-05-15T05:09:44.507" v="43" actId="164"/>
          <ac:picMkLst>
            <pc:docMk/>
            <pc:sldMk cId="1960212931" sldId="256"/>
            <ac:picMk id="1034" creationId="{36B1E114-4E83-ED88-C80F-D9ECA7582EAB}"/>
          </ac:picMkLst>
        </pc:picChg>
      </pc:sldChg>
      <pc:sldChg chg="addSp delSp modSp mod modAnim modNotesTx">
        <pc:chgData name="锦涛 杨" userId="6884e29c-5fd9-4702-96a3-d92337df62aa" providerId="ADAL" clId="{AAF6BEFD-0499-4221-9E57-BBC49FC833B7}" dt="2025-05-15T12:28:55.292" v="1350" actId="108"/>
        <pc:sldMkLst>
          <pc:docMk/>
          <pc:sldMk cId="2725930594" sldId="258"/>
        </pc:sldMkLst>
        <pc:spChg chg="mod">
          <ac:chgData name="锦涛 杨" userId="6884e29c-5fd9-4702-96a3-d92337df62aa" providerId="ADAL" clId="{AAF6BEFD-0499-4221-9E57-BBC49FC833B7}" dt="2025-05-15T12:28:55.292" v="1350" actId="108"/>
          <ac:spMkLst>
            <pc:docMk/>
            <pc:sldMk cId="2725930594" sldId="258"/>
            <ac:spMk id="3" creationId="{91E1A913-E33A-469F-072F-ACD1A6BB54F4}"/>
          </ac:spMkLst>
        </pc:spChg>
        <pc:spChg chg="add mod">
          <ac:chgData name="锦涛 杨" userId="6884e29c-5fd9-4702-96a3-d92337df62aa" providerId="ADAL" clId="{AAF6BEFD-0499-4221-9E57-BBC49FC833B7}" dt="2025-05-15T12:14:00.066" v="1284" actId="2085"/>
          <ac:spMkLst>
            <pc:docMk/>
            <pc:sldMk cId="2725930594" sldId="258"/>
            <ac:spMk id="4" creationId="{AF86BDDB-5D15-B814-6F7C-4CC3E941E0F8}"/>
          </ac:spMkLst>
        </pc:spChg>
        <pc:spChg chg="add del">
          <ac:chgData name="锦涛 杨" userId="6884e29c-5fd9-4702-96a3-d92337df62aa" providerId="ADAL" clId="{AAF6BEFD-0499-4221-9E57-BBC49FC833B7}" dt="2025-05-15T12:11:03.854" v="1197" actId="22"/>
          <ac:spMkLst>
            <pc:docMk/>
            <pc:sldMk cId="2725930594" sldId="258"/>
            <ac:spMk id="7" creationId="{2982F398-0687-E522-A18B-0EF6A1D0D7D7}"/>
          </ac:spMkLst>
        </pc:spChg>
        <pc:spChg chg="add mod">
          <ac:chgData name="锦涛 杨" userId="6884e29c-5fd9-4702-96a3-d92337df62aa" providerId="ADAL" clId="{AAF6BEFD-0499-4221-9E57-BBC49FC833B7}" dt="2025-05-15T12:14:04.156" v="1285" actId="2085"/>
          <ac:spMkLst>
            <pc:docMk/>
            <pc:sldMk cId="2725930594" sldId="258"/>
            <ac:spMk id="8" creationId="{97BC5940-112E-24FA-6B80-7BCC95BAB7B0}"/>
          </ac:spMkLst>
        </pc:spChg>
        <pc:spChg chg="mod">
          <ac:chgData name="锦涛 杨" userId="6884e29c-5fd9-4702-96a3-d92337df62aa" providerId="ADAL" clId="{AAF6BEFD-0499-4221-9E57-BBC49FC833B7}" dt="2025-05-15T12:12:47.013" v="1242" actId="1076"/>
          <ac:spMkLst>
            <pc:docMk/>
            <pc:sldMk cId="2725930594" sldId="258"/>
            <ac:spMk id="10" creationId="{789384C4-02DC-9D1A-CEA0-60ED983CEDD1}"/>
          </ac:spMkLst>
        </pc:spChg>
        <pc:spChg chg="del mod">
          <ac:chgData name="锦涛 杨" userId="6884e29c-5fd9-4702-96a3-d92337df62aa" providerId="ADAL" clId="{AAF6BEFD-0499-4221-9E57-BBC49FC833B7}" dt="2025-05-15T12:12:00.540" v="1232" actId="478"/>
          <ac:spMkLst>
            <pc:docMk/>
            <pc:sldMk cId="2725930594" sldId="258"/>
            <ac:spMk id="11" creationId="{A9832895-093F-765B-EF3E-962E477FA38F}"/>
          </ac:spMkLst>
        </pc:spChg>
        <pc:spChg chg="del">
          <ac:chgData name="锦涛 杨" userId="6884e29c-5fd9-4702-96a3-d92337df62aa" providerId="ADAL" clId="{AAF6BEFD-0499-4221-9E57-BBC49FC833B7}" dt="2025-05-15T12:09:21.596" v="1137" actId="478"/>
          <ac:spMkLst>
            <pc:docMk/>
            <pc:sldMk cId="2725930594" sldId="258"/>
            <ac:spMk id="13" creationId="{5E03C59A-26BB-1ABD-73F4-8F133EF7E387}"/>
          </ac:spMkLst>
        </pc:spChg>
        <pc:spChg chg="add del mod">
          <ac:chgData name="锦涛 杨" userId="6884e29c-5fd9-4702-96a3-d92337df62aa" providerId="ADAL" clId="{AAF6BEFD-0499-4221-9E57-BBC49FC833B7}" dt="2025-05-15T12:12:00.540" v="1232" actId="478"/>
          <ac:spMkLst>
            <pc:docMk/>
            <pc:sldMk cId="2725930594" sldId="258"/>
            <ac:spMk id="14" creationId="{83F22250-2FD5-9518-0295-1D2A442E9F52}"/>
          </ac:spMkLst>
        </pc:spChg>
        <pc:spChg chg="add mod">
          <ac:chgData name="锦涛 杨" userId="6884e29c-5fd9-4702-96a3-d92337df62aa" providerId="ADAL" clId="{AAF6BEFD-0499-4221-9E57-BBC49FC833B7}" dt="2025-05-15T12:12:58.672" v="1265" actId="20577"/>
          <ac:spMkLst>
            <pc:docMk/>
            <pc:sldMk cId="2725930594" sldId="258"/>
            <ac:spMk id="15" creationId="{45DA93E7-06AC-240E-016F-E8F0107A730B}"/>
          </ac:spMkLst>
        </pc:spChg>
        <pc:spChg chg="add mod">
          <ac:chgData name="锦涛 杨" userId="6884e29c-5fd9-4702-96a3-d92337df62aa" providerId="ADAL" clId="{AAF6BEFD-0499-4221-9E57-BBC49FC833B7}" dt="2025-05-15T12:13:03.866" v="1266"/>
          <ac:spMkLst>
            <pc:docMk/>
            <pc:sldMk cId="2725930594" sldId="258"/>
            <ac:spMk id="16" creationId="{73C5A4B3-A410-5EDB-B1A1-B00F744C6F31}"/>
          </ac:spMkLst>
        </pc:spChg>
        <pc:spChg chg="add mod">
          <ac:chgData name="锦涛 杨" userId="6884e29c-5fd9-4702-96a3-d92337df62aa" providerId="ADAL" clId="{AAF6BEFD-0499-4221-9E57-BBC49FC833B7}" dt="2025-05-15T12:14:08.725" v="1286" actId="2085"/>
          <ac:spMkLst>
            <pc:docMk/>
            <pc:sldMk cId="2725930594" sldId="258"/>
            <ac:spMk id="17" creationId="{0144F142-7EA4-AFC9-E00C-E487DC2467E4}"/>
          </ac:spMkLst>
        </pc:spChg>
        <pc:spChg chg="mod">
          <ac:chgData name="锦涛 杨" userId="6884e29c-5fd9-4702-96a3-d92337df62aa" providerId="ADAL" clId="{AAF6BEFD-0499-4221-9E57-BBC49FC833B7}" dt="2025-05-15T12:12:47.013" v="1242" actId="1076"/>
          <ac:spMkLst>
            <pc:docMk/>
            <pc:sldMk cId="2725930594" sldId="258"/>
            <ac:spMk id="22" creationId="{DF0BA19A-549A-7F04-3E2C-B18F444BCEF8}"/>
          </ac:spMkLst>
        </pc:spChg>
        <pc:picChg chg="del mod">
          <ac:chgData name="锦涛 杨" userId="6884e29c-5fd9-4702-96a3-d92337df62aa" providerId="ADAL" clId="{AAF6BEFD-0499-4221-9E57-BBC49FC833B7}" dt="2025-05-15T12:12:00.540" v="1232" actId="478"/>
          <ac:picMkLst>
            <pc:docMk/>
            <pc:sldMk cId="2725930594" sldId="258"/>
            <ac:picMk id="5" creationId="{090D4A96-6EFE-21A1-562E-1A190FC130AF}"/>
          </ac:picMkLst>
        </pc:picChg>
        <pc:picChg chg="mod">
          <ac:chgData name="锦涛 杨" userId="6884e29c-5fd9-4702-96a3-d92337df62aa" providerId="ADAL" clId="{AAF6BEFD-0499-4221-9E57-BBC49FC833B7}" dt="2025-05-15T12:12:47.013" v="1242" actId="1076"/>
          <ac:picMkLst>
            <pc:docMk/>
            <pc:sldMk cId="2725930594" sldId="258"/>
            <ac:picMk id="9" creationId="{8C5E74DC-089C-F3AC-6D71-3BE3C18DFB27}"/>
          </ac:picMkLst>
        </pc:picChg>
        <pc:picChg chg="del">
          <ac:chgData name="锦涛 杨" userId="6884e29c-5fd9-4702-96a3-d92337df62aa" providerId="ADAL" clId="{AAF6BEFD-0499-4221-9E57-BBC49FC833B7}" dt="2025-05-15T12:09:21.596" v="1137" actId="478"/>
          <ac:picMkLst>
            <pc:docMk/>
            <pc:sldMk cId="2725930594" sldId="258"/>
            <ac:picMk id="12" creationId="{30EB51CE-3B6C-9AC2-941E-8653B4C01B38}"/>
          </ac:picMkLst>
        </pc:picChg>
        <pc:picChg chg="mod">
          <ac:chgData name="锦涛 杨" userId="6884e29c-5fd9-4702-96a3-d92337df62aa" providerId="ADAL" clId="{AAF6BEFD-0499-4221-9E57-BBC49FC833B7}" dt="2025-05-15T12:12:47.013" v="1242" actId="1076"/>
          <ac:picMkLst>
            <pc:docMk/>
            <pc:sldMk cId="2725930594" sldId="258"/>
            <ac:picMk id="21" creationId="{F4F681A5-18AF-54A0-165C-A3EDEB21D727}"/>
          </ac:picMkLst>
        </pc:picChg>
        <pc:picChg chg="add mod">
          <ac:chgData name="锦涛 杨" userId="6884e29c-5fd9-4702-96a3-d92337df62aa" providerId="ADAL" clId="{AAF6BEFD-0499-4221-9E57-BBC49FC833B7}" dt="2025-05-15T12:12:47.013" v="1242" actId="1076"/>
          <ac:picMkLst>
            <pc:docMk/>
            <pc:sldMk cId="2725930594" sldId="258"/>
            <ac:picMk id="1026" creationId="{6018D22E-60C4-91FA-7F11-E603D80538CF}"/>
          </ac:picMkLst>
        </pc:picChg>
      </pc:sldChg>
      <pc:sldChg chg="modSp mod modAnim modNotesTx">
        <pc:chgData name="锦涛 杨" userId="6884e29c-5fd9-4702-96a3-d92337df62aa" providerId="ADAL" clId="{AAF6BEFD-0499-4221-9E57-BBC49FC833B7}" dt="2025-05-15T12:06:38.981" v="1107" actId="207"/>
        <pc:sldMkLst>
          <pc:docMk/>
          <pc:sldMk cId="2396698772" sldId="259"/>
        </pc:sldMkLst>
        <pc:spChg chg="mod">
          <ac:chgData name="锦涛 杨" userId="6884e29c-5fd9-4702-96a3-d92337df62aa" providerId="ADAL" clId="{AAF6BEFD-0499-4221-9E57-BBC49FC833B7}" dt="2025-05-15T06:28:10.359" v="57" actId="20577"/>
          <ac:spMkLst>
            <pc:docMk/>
            <pc:sldMk cId="2396698772" sldId="259"/>
            <ac:spMk id="2" creationId="{54DFB050-3252-D5E6-94EF-7F821F112C64}"/>
          </ac:spMkLst>
        </pc:spChg>
        <pc:spChg chg="mod">
          <ac:chgData name="锦涛 杨" userId="6884e29c-5fd9-4702-96a3-d92337df62aa" providerId="ADAL" clId="{AAF6BEFD-0499-4221-9E57-BBC49FC833B7}" dt="2025-05-15T12:06:38.981" v="1107" actId="207"/>
          <ac:spMkLst>
            <pc:docMk/>
            <pc:sldMk cId="2396698772" sldId="259"/>
            <ac:spMk id="3" creationId="{585FEB25-70B1-A92D-0505-2577925F7851}"/>
          </ac:spMkLst>
        </pc:spChg>
      </pc:sldChg>
      <pc:sldChg chg="modSp mod">
        <pc:chgData name="锦涛 杨" userId="6884e29c-5fd9-4702-96a3-d92337df62aa" providerId="ADAL" clId="{AAF6BEFD-0499-4221-9E57-BBC49FC833B7}" dt="2025-05-15T12:08:40.717" v="1133" actId="20577"/>
        <pc:sldMkLst>
          <pc:docMk/>
          <pc:sldMk cId="3544250677" sldId="260"/>
        </pc:sldMkLst>
        <pc:spChg chg="mod">
          <ac:chgData name="锦涛 杨" userId="6884e29c-5fd9-4702-96a3-d92337df62aa" providerId="ADAL" clId="{AAF6BEFD-0499-4221-9E57-BBC49FC833B7}" dt="2025-05-15T12:08:40.717" v="1133" actId="20577"/>
          <ac:spMkLst>
            <pc:docMk/>
            <pc:sldMk cId="3544250677" sldId="260"/>
            <ac:spMk id="3" creationId="{59437F41-83E7-957B-8911-0B208AC1D98A}"/>
          </ac:spMkLst>
        </pc:spChg>
      </pc:sldChg>
      <pc:sldChg chg="addSp delSp modSp mod modAnim">
        <pc:chgData name="锦涛 杨" userId="6884e29c-5fd9-4702-96a3-d92337df62aa" providerId="ADAL" clId="{AAF6BEFD-0499-4221-9E57-BBC49FC833B7}" dt="2025-05-15T12:45:05.522" v="1374" actId="2085"/>
        <pc:sldMkLst>
          <pc:docMk/>
          <pc:sldMk cId="1542156412" sldId="261"/>
        </pc:sldMkLst>
        <pc:spChg chg="mod">
          <ac:chgData name="锦涛 杨" userId="6884e29c-5fd9-4702-96a3-d92337df62aa" providerId="ADAL" clId="{AAF6BEFD-0499-4221-9E57-BBC49FC833B7}" dt="2025-05-15T06:43:58.481" v="222" actId="20577"/>
          <ac:spMkLst>
            <pc:docMk/>
            <pc:sldMk cId="1542156412" sldId="261"/>
            <ac:spMk id="2" creationId="{568CE6AC-EEF3-4CDB-1D7B-4A03405A421A}"/>
          </ac:spMkLst>
        </pc:spChg>
        <pc:spChg chg="mod">
          <ac:chgData name="锦涛 杨" userId="6884e29c-5fd9-4702-96a3-d92337df62aa" providerId="ADAL" clId="{AAF6BEFD-0499-4221-9E57-BBC49FC833B7}" dt="2025-05-15T06:44:03.520" v="223" actId="1076"/>
          <ac:spMkLst>
            <pc:docMk/>
            <pc:sldMk cId="1542156412" sldId="261"/>
            <ac:spMk id="3" creationId="{3467E583-EF11-E5AA-0BA4-39233C606D8D}"/>
          </ac:spMkLst>
        </pc:spChg>
        <pc:spChg chg="add mod">
          <ac:chgData name="锦涛 杨" userId="6884e29c-5fd9-4702-96a3-d92337df62aa" providerId="ADAL" clId="{AAF6BEFD-0499-4221-9E57-BBC49FC833B7}" dt="2025-05-15T12:45:05.522" v="1374" actId="2085"/>
          <ac:spMkLst>
            <pc:docMk/>
            <pc:sldMk cId="1542156412" sldId="261"/>
            <ac:spMk id="5" creationId="{1C8BC956-2FFA-B8D4-5BB9-1817E90D13B9}"/>
          </ac:spMkLst>
        </pc:spChg>
        <pc:spChg chg="del mod">
          <ac:chgData name="锦涛 杨" userId="6884e29c-5fd9-4702-96a3-d92337df62aa" providerId="ADAL" clId="{AAF6BEFD-0499-4221-9E57-BBC49FC833B7}" dt="2025-05-15T06:47:36.580" v="262" actId="478"/>
          <ac:spMkLst>
            <pc:docMk/>
            <pc:sldMk cId="1542156412" sldId="261"/>
            <ac:spMk id="6" creationId="{9EF0ACB7-B4C6-27D5-B15E-2056E6DC7412}"/>
          </ac:spMkLst>
        </pc:spChg>
        <pc:spChg chg="add mod">
          <ac:chgData name="锦涛 杨" userId="6884e29c-5fd9-4702-96a3-d92337df62aa" providerId="ADAL" clId="{AAF6BEFD-0499-4221-9E57-BBC49FC833B7}" dt="2025-05-15T12:45:02.111" v="1373" actId="2085"/>
          <ac:spMkLst>
            <pc:docMk/>
            <pc:sldMk cId="1542156412" sldId="261"/>
            <ac:spMk id="7" creationId="{9B4ACB2E-944F-D243-1787-60538529E699}"/>
          </ac:spMkLst>
        </pc:spChg>
        <pc:picChg chg="mod">
          <ac:chgData name="锦涛 杨" userId="6884e29c-5fd9-4702-96a3-d92337df62aa" providerId="ADAL" clId="{AAF6BEFD-0499-4221-9E57-BBC49FC833B7}" dt="2025-05-15T06:44:08.814" v="224" actId="1076"/>
          <ac:picMkLst>
            <pc:docMk/>
            <pc:sldMk cId="1542156412" sldId="261"/>
            <ac:picMk id="4" creationId="{0FC9439F-FDC6-6978-5159-4D5455313285}"/>
          </ac:picMkLst>
        </pc:picChg>
      </pc:sldChg>
      <pc:sldChg chg="delSp modSp mod delAnim modAnim">
        <pc:chgData name="锦涛 杨" userId="6884e29c-5fd9-4702-96a3-d92337df62aa" providerId="ADAL" clId="{AAF6BEFD-0499-4221-9E57-BBC49FC833B7}" dt="2025-05-15T11:13:37.500" v="748" actId="20577"/>
        <pc:sldMkLst>
          <pc:docMk/>
          <pc:sldMk cId="2227751144" sldId="262"/>
        </pc:sldMkLst>
        <pc:spChg chg="mod">
          <ac:chgData name="锦涛 杨" userId="6884e29c-5fd9-4702-96a3-d92337df62aa" providerId="ADAL" clId="{AAF6BEFD-0499-4221-9E57-BBC49FC833B7}" dt="2025-05-15T11:13:37.500" v="748" actId="20577"/>
          <ac:spMkLst>
            <pc:docMk/>
            <pc:sldMk cId="2227751144" sldId="262"/>
            <ac:spMk id="2" creationId="{4FE07901-A215-EB2F-25F7-10B063A550D5}"/>
          </ac:spMkLst>
        </pc:spChg>
        <pc:spChg chg="mod">
          <ac:chgData name="锦涛 杨" userId="6884e29c-5fd9-4702-96a3-d92337df62aa" providerId="ADAL" clId="{AAF6BEFD-0499-4221-9E57-BBC49FC833B7}" dt="2025-05-15T06:51:44.291" v="395" actId="1076"/>
          <ac:spMkLst>
            <pc:docMk/>
            <pc:sldMk cId="2227751144" sldId="262"/>
            <ac:spMk id="3" creationId="{A50E7872-C849-CF50-4C14-987CE786B360}"/>
          </ac:spMkLst>
        </pc:spChg>
        <pc:spChg chg="del">
          <ac:chgData name="锦涛 杨" userId="6884e29c-5fd9-4702-96a3-d92337df62aa" providerId="ADAL" clId="{AAF6BEFD-0499-4221-9E57-BBC49FC833B7}" dt="2025-05-15T06:51:41.253" v="394" actId="478"/>
          <ac:spMkLst>
            <pc:docMk/>
            <pc:sldMk cId="2227751144" sldId="262"/>
            <ac:spMk id="6" creationId="{1701E803-6488-7FBD-E8E9-55FE7840CD89}"/>
          </ac:spMkLst>
        </pc:spChg>
        <pc:picChg chg="mod">
          <ac:chgData name="锦涛 杨" userId="6884e29c-5fd9-4702-96a3-d92337df62aa" providerId="ADAL" clId="{AAF6BEFD-0499-4221-9E57-BBC49FC833B7}" dt="2025-05-15T06:51:46.485" v="396" actId="1076"/>
          <ac:picMkLst>
            <pc:docMk/>
            <pc:sldMk cId="2227751144" sldId="262"/>
            <ac:picMk id="4" creationId="{B2A1974C-7904-6146-0A5E-FD580C68CA58}"/>
          </ac:picMkLst>
        </pc:picChg>
      </pc:sldChg>
      <pc:sldChg chg="modSp mod modAnim modNotesTx">
        <pc:chgData name="锦涛 杨" userId="6884e29c-5fd9-4702-96a3-d92337df62aa" providerId="ADAL" clId="{AAF6BEFD-0499-4221-9E57-BBC49FC833B7}" dt="2025-05-15T12:22:58.822" v="1329" actId="1076"/>
        <pc:sldMkLst>
          <pc:docMk/>
          <pc:sldMk cId="1854294110" sldId="263"/>
        </pc:sldMkLst>
        <pc:spChg chg="mod">
          <ac:chgData name="锦涛 杨" userId="6884e29c-5fd9-4702-96a3-d92337df62aa" providerId="ADAL" clId="{AAF6BEFD-0499-4221-9E57-BBC49FC833B7}" dt="2025-05-15T11:12:33.026" v="740" actId="20577"/>
          <ac:spMkLst>
            <pc:docMk/>
            <pc:sldMk cId="1854294110" sldId="263"/>
            <ac:spMk id="2" creationId="{4E240C2E-4BBD-AC2C-65AB-E1D5E8CBF5A0}"/>
          </ac:spMkLst>
        </pc:spChg>
        <pc:spChg chg="mod">
          <ac:chgData name="锦涛 杨" userId="6884e29c-5fd9-4702-96a3-d92337df62aa" providerId="ADAL" clId="{AAF6BEFD-0499-4221-9E57-BBC49FC833B7}" dt="2025-05-15T12:22:54.218" v="1327" actId="207"/>
          <ac:spMkLst>
            <pc:docMk/>
            <pc:sldMk cId="1854294110" sldId="263"/>
            <ac:spMk id="3" creationId="{23CA5A3A-41BE-89CD-605C-2462E00C7243}"/>
          </ac:spMkLst>
        </pc:spChg>
        <pc:picChg chg="mod">
          <ac:chgData name="锦涛 杨" userId="6884e29c-5fd9-4702-96a3-d92337df62aa" providerId="ADAL" clId="{AAF6BEFD-0499-4221-9E57-BBC49FC833B7}" dt="2025-05-15T12:22:58.822" v="1329" actId="1076"/>
          <ac:picMkLst>
            <pc:docMk/>
            <pc:sldMk cId="1854294110" sldId="263"/>
            <ac:picMk id="40" creationId="{229BF1B1-1CA7-BE60-5DEA-E43AE352D65D}"/>
          </ac:picMkLst>
        </pc:picChg>
      </pc:sldChg>
      <pc:sldChg chg="addSp delSp modSp mod modNotesTx">
        <pc:chgData name="锦涛 杨" userId="6884e29c-5fd9-4702-96a3-d92337df62aa" providerId="ADAL" clId="{AAF6BEFD-0499-4221-9E57-BBC49FC833B7}" dt="2025-05-15T06:53:34.517" v="472" actId="14100"/>
        <pc:sldMkLst>
          <pc:docMk/>
          <pc:sldMk cId="1652212407" sldId="265"/>
        </pc:sldMkLst>
        <pc:spChg chg="mod">
          <ac:chgData name="锦涛 杨" userId="6884e29c-5fd9-4702-96a3-d92337df62aa" providerId="ADAL" clId="{AAF6BEFD-0499-4221-9E57-BBC49FC833B7}" dt="2025-05-15T06:53:34.517" v="472" actId="14100"/>
          <ac:spMkLst>
            <pc:docMk/>
            <pc:sldMk cId="1652212407" sldId="265"/>
            <ac:spMk id="3" creationId="{70397B70-0DC8-576B-EDF1-67EBB3DB60DE}"/>
          </ac:spMkLst>
        </pc:spChg>
        <pc:picChg chg="del mod">
          <ac:chgData name="锦涛 杨" userId="6884e29c-5fd9-4702-96a3-d92337df62aa" providerId="ADAL" clId="{AAF6BEFD-0499-4221-9E57-BBC49FC833B7}" dt="2025-05-15T06:52:46.805" v="461" actId="478"/>
          <ac:picMkLst>
            <pc:docMk/>
            <pc:sldMk cId="1652212407" sldId="265"/>
            <ac:picMk id="4" creationId="{2C809CA5-0EF8-3CEC-882C-CB872DF088D8}"/>
          </ac:picMkLst>
        </pc:picChg>
        <pc:picChg chg="add mod">
          <ac:chgData name="锦涛 杨" userId="6884e29c-5fd9-4702-96a3-d92337df62aa" providerId="ADAL" clId="{AAF6BEFD-0499-4221-9E57-BBC49FC833B7}" dt="2025-05-15T06:53:28.663" v="471" actId="1076"/>
          <ac:picMkLst>
            <pc:docMk/>
            <pc:sldMk cId="1652212407" sldId="265"/>
            <ac:picMk id="5" creationId="{27EC4610-8C95-D952-7390-037C4E2415BF}"/>
          </ac:picMkLst>
        </pc:picChg>
      </pc:sldChg>
      <pc:sldChg chg="addSp delSp modSp mod delAnim">
        <pc:chgData name="锦涛 杨" userId="6884e29c-5fd9-4702-96a3-d92337df62aa" providerId="ADAL" clId="{AAF6BEFD-0499-4221-9E57-BBC49FC833B7}" dt="2025-05-15T07:34:32.348" v="649" actId="207"/>
        <pc:sldMkLst>
          <pc:docMk/>
          <pc:sldMk cId="3032384455" sldId="266"/>
        </pc:sldMkLst>
        <pc:spChg chg="del">
          <ac:chgData name="锦涛 杨" userId="6884e29c-5fd9-4702-96a3-d92337df62aa" providerId="ADAL" clId="{AAF6BEFD-0499-4221-9E57-BBC49FC833B7}" dt="2025-05-15T06:54:49.680" v="473" actId="478"/>
          <ac:spMkLst>
            <pc:docMk/>
            <pc:sldMk cId="3032384455" sldId="266"/>
            <ac:spMk id="3" creationId="{B55D3AA9-B77C-7D19-DCC1-F1AA2E291459}"/>
          </ac:spMkLst>
        </pc:spChg>
        <pc:spChg chg="mod">
          <ac:chgData name="锦涛 杨" userId="6884e29c-5fd9-4702-96a3-d92337df62aa" providerId="ADAL" clId="{AAF6BEFD-0499-4221-9E57-BBC49FC833B7}" dt="2025-05-15T06:58:31.987" v="517" actId="20577"/>
          <ac:spMkLst>
            <pc:docMk/>
            <pc:sldMk cId="3032384455" sldId="266"/>
            <ac:spMk id="5" creationId="{012A4D0D-15D6-916B-7318-FB44645E9426}"/>
          </ac:spMkLst>
        </pc:spChg>
        <pc:spChg chg="add del mod">
          <ac:chgData name="锦涛 杨" userId="6884e29c-5fd9-4702-96a3-d92337df62aa" providerId="ADAL" clId="{AAF6BEFD-0499-4221-9E57-BBC49FC833B7}" dt="2025-05-15T06:54:52.043" v="474" actId="478"/>
          <ac:spMkLst>
            <pc:docMk/>
            <pc:sldMk cId="3032384455" sldId="266"/>
            <ac:spMk id="7" creationId="{53C5D7DB-13F4-C371-70F2-1AEB8124FA0E}"/>
          </ac:spMkLst>
        </pc:spChg>
        <pc:spChg chg="add mod">
          <ac:chgData name="锦涛 杨" userId="6884e29c-5fd9-4702-96a3-d92337df62aa" providerId="ADAL" clId="{AAF6BEFD-0499-4221-9E57-BBC49FC833B7}" dt="2025-05-15T06:59:45.927" v="519" actId="1076"/>
          <ac:spMkLst>
            <pc:docMk/>
            <pc:sldMk cId="3032384455" sldId="266"/>
            <ac:spMk id="10" creationId="{C7FB479D-287C-BEE7-078D-41DD6EDAE66A}"/>
          </ac:spMkLst>
        </pc:spChg>
        <pc:spChg chg="add mod">
          <ac:chgData name="锦涛 杨" userId="6884e29c-5fd9-4702-96a3-d92337df62aa" providerId="ADAL" clId="{AAF6BEFD-0499-4221-9E57-BBC49FC833B7}" dt="2025-05-15T07:34:32.348" v="649" actId="207"/>
          <ac:spMkLst>
            <pc:docMk/>
            <pc:sldMk cId="3032384455" sldId="266"/>
            <ac:spMk id="13" creationId="{BB0B82BF-424E-30A5-3F37-19AFA114F736}"/>
          </ac:spMkLst>
        </pc:spChg>
        <pc:graphicFrameChg chg="mod modGraphic">
          <ac:chgData name="锦涛 杨" userId="6884e29c-5fd9-4702-96a3-d92337df62aa" providerId="ADAL" clId="{AAF6BEFD-0499-4221-9E57-BBC49FC833B7}" dt="2025-05-15T06:59:42.615" v="518" actId="1076"/>
          <ac:graphicFrameMkLst>
            <pc:docMk/>
            <pc:sldMk cId="3032384455" sldId="266"/>
            <ac:graphicFrameMk id="8" creationId="{399D4215-5CE3-7082-F66C-55CA3867947B}"/>
          </ac:graphicFrameMkLst>
        </pc:graphicFrameChg>
        <pc:graphicFrameChg chg="add mod">
          <ac:chgData name="锦涛 杨" userId="6884e29c-5fd9-4702-96a3-d92337df62aa" providerId="ADAL" clId="{AAF6BEFD-0499-4221-9E57-BBC49FC833B7}" dt="2025-05-15T06:59:48.437" v="520" actId="1076"/>
          <ac:graphicFrameMkLst>
            <pc:docMk/>
            <pc:sldMk cId="3032384455" sldId="266"/>
            <ac:graphicFrameMk id="11" creationId="{38A65966-9F72-2EED-4FE5-E0A3C7F731D6}"/>
          </ac:graphicFrameMkLst>
        </pc:graphicFrameChg>
        <pc:picChg chg="del">
          <ac:chgData name="锦涛 杨" userId="6884e29c-5fd9-4702-96a3-d92337df62aa" providerId="ADAL" clId="{AAF6BEFD-0499-4221-9E57-BBC49FC833B7}" dt="2025-05-15T06:55:34.023" v="478" actId="478"/>
          <ac:picMkLst>
            <pc:docMk/>
            <pc:sldMk cId="3032384455" sldId="266"/>
            <ac:picMk id="4" creationId="{CCA80D36-CE96-CE96-3368-B3BB6C54BBB1}"/>
          </ac:picMkLst>
        </pc:picChg>
      </pc:sldChg>
      <pc:sldChg chg="modSp del mod modShow">
        <pc:chgData name="锦涛 杨" userId="6884e29c-5fd9-4702-96a3-d92337df62aa" providerId="ADAL" clId="{AAF6BEFD-0499-4221-9E57-BBC49FC833B7}" dt="2025-05-15T11:37:57.523" v="894" actId="47"/>
        <pc:sldMkLst>
          <pc:docMk/>
          <pc:sldMk cId="2954856461" sldId="267"/>
        </pc:sldMkLst>
        <pc:spChg chg="mod">
          <ac:chgData name="锦涛 杨" userId="6884e29c-5fd9-4702-96a3-d92337df62aa" providerId="ADAL" clId="{AAF6BEFD-0499-4221-9E57-BBC49FC833B7}" dt="2025-05-15T06:57:41.992" v="502" actId="1076"/>
          <ac:spMkLst>
            <pc:docMk/>
            <pc:sldMk cId="2954856461" sldId="267"/>
            <ac:spMk id="3" creationId="{7BA90B3A-146E-F27F-C896-37F668C533EB}"/>
          </ac:spMkLst>
        </pc:spChg>
      </pc:sldChg>
      <pc:sldChg chg="del">
        <pc:chgData name="锦涛 杨" userId="6884e29c-5fd9-4702-96a3-d92337df62aa" providerId="ADAL" clId="{AAF6BEFD-0499-4221-9E57-BBC49FC833B7}" dt="2025-05-15T11:38:03.094" v="895" actId="47"/>
        <pc:sldMkLst>
          <pc:docMk/>
          <pc:sldMk cId="3168796725" sldId="268"/>
        </pc:sldMkLst>
      </pc:sldChg>
      <pc:sldChg chg="modSp mod">
        <pc:chgData name="锦涛 杨" userId="6884e29c-5fd9-4702-96a3-d92337df62aa" providerId="ADAL" clId="{AAF6BEFD-0499-4221-9E57-BBC49FC833B7}" dt="2025-05-15T12:38:42.749" v="1372" actId="207"/>
        <pc:sldMkLst>
          <pc:docMk/>
          <pc:sldMk cId="2554520270" sldId="271"/>
        </pc:sldMkLst>
        <pc:spChg chg="mod">
          <ac:chgData name="锦涛 杨" userId="6884e29c-5fd9-4702-96a3-d92337df62aa" providerId="ADAL" clId="{AAF6BEFD-0499-4221-9E57-BBC49FC833B7}" dt="2025-05-15T12:38:42.749" v="1372" actId="207"/>
          <ac:spMkLst>
            <pc:docMk/>
            <pc:sldMk cId="2554520270" sldId="271"/>
            <ac:spMk id="3" creationId="{74C0CEF3-D6BD-1B72-9AF2-05540DB71454}"/>
          </ac:spMkLst>
        </pc:spChg>
      </pc:sldChg>
      <pc:sldChg chg="addSp delSp modSp mod setBg">
        <pc:chgData name="锦涛 杨" userId="6884e29c-5fd9-4702-96a3-d92337df62aa" providerId="ADAL" clId="{AAF6BEFD-0499-4221-9E57-BBC49FC833B7}" dt="2025-05-15T12:28:01.614" v="1349" actId="26606"/>
        <pc:sldMkLst>
          <pc:docMk/>
          <pc:sldMk cId="1572442185" sldId="272"/>
        </pc:sldMkLst>
        <pc:spChg chg="add del mod">
          <ac:chgData name="锦涛 杨" userId="6884e29c-5fd9-4702-96a3-d92337df62aa" providerId="ADAL" clId="{AAF6BEFD-0499-4221-9E57-BBC49FC833B7}" dt="2025-05-15T12:28:01.614" v="1349" actId="26606"/>
          <ac:spMkLst>
            <pc:docMk/>
            <pc:sldMk cId="1572442185" sldId="272"/>
            <ac:spMk id="3" creationId="{2820AEDC-49E8-9174-1689-970B6DF1064B}"/>
          </ac:spMkLst>
        </pc:spChg>
        <pc:spChg chg="mod">
          <ac:chgData name="锦涛 杨" userId="6884e29c-5fd9-4702-96a3-d92337df62aa" providerId="ADAL" clId="{AAF6BEFD-0499-4221-9E57-BBC49FC833B7}" dt="2025-05-15T12:28:01.614" v="1349" actId="26606"/>
          <ac:spMkLst>
            <pc:docMk/>
            <pc:sldMk cId="1572442185" sldId="272"/>
            <ac:spMk id="4" creationId="{B18BB7BF-2536-DC06-93C6-0D213F9E1A30}"/>
          </ac:spMkLst>
        </pc:spChg>
        <pc:grpChg chg="add mod">
          <ac:chgData name="锦涛 杨" userId="6884e29c-5fd9-4702-96a3-d92337df62aa" providerId="ADAL" clId="{AAF6BEFD-0499-4221-9E57-BBC49FC833B7}" dt="2025-05-15T12:28:01.614" v="1349" actId="26606"/>
          <ac:grpSpMkLst>
            <pc:docMk/>
            <pc:sldMk cId="1572442185" sldId="272"/>
            <ac:grpSpMk id="5" creationId="{83662616-79AF-1E79-AD4F-E80122C60473}"/>
          </ac:grpSpMkLst>
        </pc:grpChg>
        <pc:grpChg chg="add del">
          <ac:chgData name="锦涛 杨" userId="6884e29c-5fd9-4702-96a3-d92337df62aa" providerId="ADAL" clId="{AAF6BEFD-0499-4221-9E57-BBC49FC833B7}" dt="2025-05-15T12:28:01.614" v="1349" actId="26606"/>
          <ac:grpSpMkLst>
            <pc:docMk/>
            <pc:sldMk cId="1572442185" sldId="272"/>
            <ac:grpSpMk id="13" creationId="{114ED94A-C85D-4CD3-4205-438D21CE6B38}"/>
          </ac:grpSpMkLst>
        </pc:grpChg>
        <pc:picChg chg="mod">
          <ac:chgData name="锦涛 杨" userId="6884e29c-5fd9-4702-96a3-d92337df62aa" providerId="ADAL" clId="{AAF6BEFD-0499-4221-9E57-BBC49FC833B7}" dt="2025-05-15T12:27:17.297" v="1345"/>
          <ac:picMkLst>
            <pc:docMk/>
            <pc:sldMk cId="1572442185" sldId="272"/>
            <ac:picMk id="6" creationId="{8583AFC1-E66C-D970-D356-BD21C6FF29B2}"/>
          </ac:picMkLst>
        </pc:picChg>
        <pc:picChg chg="mod">
          <ac:chgData name="锦涛 杨" userId="6884e29c-5fd9-4702-96a3-d92337df62aa" providerId="ADAL" clId="{AAF6BEFD-0499-4221-9E57-BBC49FC833B7}" dt="2025-05-15T12:27:17.297" v="1345"/>
          <ac:picMkLst>
            <pc:docMk/>
            <pc:sldMk cId="1572442185" sldId="272"/>
            <ac:picMk id="7" creationId="{566F66F9-FBA3-D981-376A-FD0CA9628158}"/>
          </ac:picMkLst>
        </pc:picChg>
        <pc:picChg chg="mod">
          <ac:chgData name="锦涛 杨" userId="6884e29c-5fd9-4702-96a3-d92337df62aa" providerId="ADAL" clId="{AAF6BEFD-0499-4221-9E57-BBC49FC833B7}" dt="2025-05-15T12:27:17.297" v="1345"/>
          <ac:picMkLst>
            <pc:docMk/>
            <pc:sldMk cId="1572442185" sldId="272"/>
            <ac:picMk id="8" creationId="{E3201E3B-06D5-4353-8C5A-321C3CA07BAA}"/>
          </ac:picMkLst>
        </pc:picChg>
      </pc:sldChg>
      <pc:sldChg chg="addSp modSp mod modNotesTx">
        <pc:chgData name="锦涛 杨" userId="6884e29c-5fd9-4702-96a3-d92337df62aa" providerId="ADAL" clId="{AAF6BEFD-0499-4221-9E57-BBC49FC833B7}" dt="2025-05-15T12:16:21.597" v="1296" actId="207"/>
        <pc:sldMkLst>
          <pc:docMk/>
          <pc:sldMk cId="1028998336" sldId="273"/>
        </pc:sldMkLst>
        <pc:spChg chg="add mod">
          <ac:chgData name="锦涛 杨" userId="6884e29c-5fd9-4702-96a3-d92337df62aa" providerId="ADAL" clId="{AAF6BEFD-0499-4221-9E57-BBC49FC833B7}" dt="2025-05-15T07:40:18.572" v="678" actId="122"/>
          <ac:spMkLst>
            <pc:docMk/>
            <pc:sldMk cId="1028998336" sldId="273"/>
            <ac:spMk id="5" creationId="{A67A1382-4D76-C3FE-AA3D-C4CDCCE6DE78}"/>
          </ac:spMkLst>
        </pc:spChg>
        <pc:spChg chg="mod">
          <ac:chgData name="锦涛 杨" userId="6884e29c-5fd9-4702-96a3-d92337df62aa" providerId="ADAL" clId="{AAF6BEFD-0499-4221-9E57-BBC49FC833B7}" dt="2025-05-15T12:16:21.597" v="1296" actId="207"/>
          <ac:spMkLst>
            <pc:docMk/>
            <pc:sldMk cId="1028998336" sldId="273"/>
            <ac:spMk id="6" creationId="{AB8855F9-024A-D3D8-6017-8E4D9838A707}"/>
          </ac:spMkLst>
        </pc:spChg>
      </pc:sldChg>
      <pc:sldChg chg="addSp delSp modSp mod delAnim modAnim">
        <pc:chgData name="锦涛 杨" userId="6884e29c-5fd9-4702-96a3-d92337df62aa" providerId="ADAL" clId="{AAF6BEFD-0499-4221-9E57-BBC49FC833B7}" dt="2025-05-15T07:28:12.239" v="639" actId="20577"/>
        <pc:sldMkLst>
          <pc:docMk/>
          <pc:sldMk cId="2781821508" sldId="274"/>
        </pc:sldMkLst>
        <pc:spChg chg="mod">
          <ac:chgData name="锦涛 杨" userId="6884e29c-5fd9-4702-96a3-d92337df62aa" providerId="ADAL" clId="{AAF6BEFD-0499-4221-9E57-BBC49FC833B7}" dt="2025-05-15T06:48:27.912" v="303" actId="20577"/>
          <ac:spMkLst>
            <pc:docMk/>
            <pc:sldMk cId="2781821508" sldId="274"/>
            <ac:spMk id="2" creationId="{9BE90316-3D65-CDBC-E21F-C9D8EC1BA08F}"/>
          </ac:spMkLst>
        </pc:spChg>
        <pc:spChg chg="del">
          <ac:chgData name="锦涛 杨" userId="6884e29c-5fd9-4702-96a3-d92337df62aa" providerId="ADAL" clId="{AAF6BEFD-0499-4221-9E57-BBC49FC833B7}" dt="2025-05-15T06:48:51.957" v="307" actId="478"/>
          <ac:spMkLst>
            <pc:docMk/>
            <pc:sldMk cId="2781821508" sldId="274"/>
            <ac:spMk id="3" creationId="{908FB9F0-729D-7DA5-A44B-2FCB8383DB26}"/>
          </ac:spMkLst>
        </pc:spChg>
        <pc:spChg chg="add del mod">
          <ac:chgData name="锦涛 杨" userId="6884e29c-5fd9-4702-96a3-d92337df62aa" providerId="ADAL" clId="{AAF6BEFD-0499-4221-9E57-BBC49FC833B7}" dt="2025-05-15T06:48:53.909" v="308" actId="478"/>
          <ac:spMkLst>
            <pc:docMk/>
            <pc:sldMk cId="2781821508" sldId="274"/>
            <ac:spMk id="7" creationId="{B5BC7619-0658-0CA2-6C58-48DEEDA81FA6}"/>
          </ac:spMkLst>
        </pc:spChg>
        <pc:spChg chg="mod">
          <ac:chgData name="锦涛 杨" userId="6884e29c-5fd9-4702-96a3-d92337df62aa" providerId="ADAL" clId="{AAF6BEFD-0499-4221-9E57-BBC49FC833B7}" dt="2025-05-15T07:28:08.853" v="637" actId="5793"/>
          <ac:spMkLst>
            <pc:docMk/>
            <pc:sldMk cId="2781821508" sldId="274"/>
            <ac:spMk id="9" creationId="{0768D69A-C0DD-2F4F-09CB-C65A760AE9AA}"/>
          </ac:spMkLst>
        </pc:spChg>
        <pc:picChg chg="del">
          <ac:chgData name="锦涛 杨" userId="6884e29c-5fd9-4702-96a3-d92337df62aa" providerId="ADAL" clId="{AAF6BEFD-0499-4221-9E57-BBC49FC833B7}" dt="2025-05-15T06:48:57.740" v="309" actId="478"/>
          <ac:picMkLst>
            <pc:docMk/>
            <pc:sldMk cId="2781821508" sldId="274"/>
            <ac:picMk id="4" creationId="{2B1C791A-52F2-2FD9-0D89-2C8CD29234DB}"/>
          </ac:picMkLst>
        </pc:picChg>
        <pc:picChg chg="mod">
          <ac:chgData name="锦涛 杨" userId="6884e29c-5fd9-4702-96a3-d92337df62aa" providerId="ADAL" clId="{AAF6BEFD-0499-4221-9E57-BBC49FC833B7}" dt="2025-05-15T06:49:00.148" v="310" actId="1076"/>
          <ac:picMkLst>
            <pc:docMk/>
            <pc:sldMk cId="2781821508" sldId="274"/>
            <ac:picMk id="5" creationId="{6F6D4ADE-E833-D456-43A5-7C52AC027707}"/>
          </ac:picMkLst>
        </pc:picChg>
      </pc:sldChg>
      <pc:sldChg chg="modSp mod modAnim">
        <pc:chgData name="锦涛 杨" userId="6884e29c-5fd9-4702-96a3-d92337df62aa" providerId="ADAL" clId="{AAF6BEFD-0499-4221-9E57-BBC49FC833B7}" dt="2025-05-15T12:16:16.492" v="1295" actId="207"/>
        <pc:sldMkLst>
          <pc:docMk/>
          <pc:sldMk cId="680775636" sldId="275"/>
        </pc:sldMkLst>
        <pc:spChg chg="mod">
          <ac:chgData name="锦涛 杨" userId="6884e29c-5fd9-4702-96a3-d92337df62aa" providerId="ADAL" clId="{AAF6BEFD-0499-4221-9E57-BBC49FC833B7}" dt="2025-05-15T11:11:47.945" v="726" actId="20577"/>
          <ac:spMkLst>
            <pc:docMk/>
            <pc:sldMk cId="680775636" sldId="275"/>
            <ac:spMk id="2" creationId="{9C03654E-0204-46F7-841B-E3510DF686FF}"/>
          </ac:spMkLst>
        </pc:spChg>
        <pc:spChg chg="mod">
          <ac:chgData name="锦涛 杨" userId="6884e29c-5fd9-4702-96a3-d92337df62aa" providerId="ADAL" clId="{AAF6BEFD-0499-4221-9E57-BBC49FC833B7}" dt="2025-05-15T12:15:51.628" v="1292" actId="207"/>
          <ac:spMkLst>
            <pc:docMk/>
            <pc:sldMk cId="680775636" sldId="275"/>
            <ac:spMk id="3" creationId="{3F48D541-15DA-E30C-D0B1-70BC000E23B8}"/>
          </ac:spMkLst>
        </pc:spChg>
        <pc:spChg chg="mod">
          <ac:chgData name="锦涛 杨" userId="6884e29c-5fd9-4702-96a3-d92337df62aa" providerId="ADAL" clId="{AAF6BEFD-0499-4221-9E57-BBC49FC833B7}" dt="2025-05-15T12:16:16.492" v="1295" actId="207"/>
          <ac:spMkLst>
            <pc:docMk/>
            <pc:sldMk cId="680775636" sldId="275"/>
            <ac:spMk id="6" creationId="{D3D89178-0E68-84E7-E712-6F991D5EEC7D}"/>
          </ac:spMkLst>
        </pc:spChg>
        <pc:picChg chg="mod">
          <ac:chgData name="锦涛 杨" userId="6884e29c-5fd9-4702-96a3-d92337df62aa" providerId="ADAL" clId="{AAF6BEFD-0499-4221-9E57-BBC49FC833B7}" dt="2025-05-15T07:23:33.318" v="541" actId="1076"/>
          <ac:picMkLst>
            <pc:docMk/>
            <pc:sldMk cId="680775636" sldId="275"/>
            <ac:picMk id="4" creationId="{A567CCCE-FFB6-FA03-66B1-FA34013C09D1}"/>
          </ac:picMkLst>
        </pc:picChg>
        <pc:picChg chg="mod">
          <ac:chgData name="锦涛 杨" userId="6884e29c-5fd9-4702-96a3-d92337df62aa" providerId="ADAL" clId="{AAF6BEFD-0499-4221-9E57-BBC49FC833B7}" dt="2025-05-15T07:46:11.404" v="689" actId="1076"/>
          <ac:picMkLst>
            <pc:docMk/>
            <pc:sldMk cId="680775636" sldId="275"/>
            <ac:picMk id="5" creationId="{AE645933-FBC0-3AB0-EB88-EB37B3B0551C}"/>
          </ac:picMkLst>
        </pc:picChg>
      </pc:sldChg>
      <pc:sldChg chg="addSp delSp modSp add mod addAnim delAnim modAnim">
        <pc:chgData name="锦涛 杨" userId="6884e29c-5fd9-4702-96a3-d92337df62aa" providerId="ADAL" clId="{AAF6BEFD-0499-4221-9E57-BBC49FC833B7}" dt="2025-05-15T07:27:17.058" v="635" actId="5793"/>
        <pc:sldMkLst>
          <pc:docMk/>
          <pc:sldMk cId="909278124" sldId="276"/>
        </pc:sldMkLst>
        <pc:spChg chg="mod">
          <ac:chgData name="锦涛 杨" userId="6884e29c-5fd9-4702-96a3-d92337df62aa" providerId="ADAL" clId="{AAF6BEFD-0499-4221-9E57-BBC49FC833B7}" dt="2025-05-15T06:50:42.598" v="370" actId="20577"/>
          <ac:spMkLst>
            <pc:docMk/>
            <pc:sldMk cId="909278124" sldId="276"/>
            <ac:spMk id="2" creationId="{080AB9FA-7E51-C8EA-9995-B889AF8408BC}"/>
          </ac:spMkLst>
        </pc:spChg>
        <pc:spChg chg="mod">
          <ac:chgData name="锦涛 杨" userId="6884e29c-5fd9-4702-96a3-d92337df62aa" providerId="ADAL" clId="{AAF6BEFD-0499-4221-9E57-BBC49FC833B7}" dt="2025-05-15T07:27:17.058" v="635" actId="5793"/>
          <ac:spMkLst>
            <pc:docMk/>
            <pc:sldMk cId="909278124" sldId="276"/>
            <ac:spMk id="3" creationId="{4D220F95-7558-3FAD-ED3D-7643EA15A4B2}"/>
          </ac:spMkLst>
        </pc:spChg>
        <pc:spChg chg="del mod">
          <ac:chgData name="锦涛 杨" userId="6884e29c-5fd9-4702-96a3-d92337df62aa" providerId="ADAL" clId="{AAF6BEFD-0499-4221-9E57-BBC49FC833B7}" dt="2025-05-15T06:50:53.466" v="375" actId="478"/>
          <ac:spMkLst>
            <pc:docMk/>
            <pc:sldMk cId="909278124" sldId="276"/>
            <ac:spMk id="9" creationId="{1B162380-9BDB-B04C-A85C-5D41E5AE0011}"/>
          </ac:spMkLst>
        </pc:spChg>
        <pc:picChg chg="mod">
          <ac:chgData name="锦涛 杨" userId="6884e29c-5fd9-4702-96a3-d92337df62aa" providerId="ADAL" clId="{AAF6BEFD-0499-4221-9E57-BBC49FC833B7}" dt="2025-05-15T06:51:06.439" v="380" actId="1076"/>
          <ac:picMkLst>
            <pc:docMk/>
            <pc:sldMk cId="909278124" sldId="276"/>
            <ac:picMk id="4" creationId="{79E43959-1297-8B97-612E-FD540AA08412}"/>
          </ac:picMkLst>
        </pc:picChg>
        <pc:picChg chg="add del">
          <ac:chgData name="锦涛 杨" userId="6884e29c-5fd9-4702-96a3-d92337df62aa" providerId="ADAL" clId="{AAF6BEFD-0499-4221-9E57-BBC49FC833B7}" dt="2025-05-15T06:50:44.584" v="371" actId="478"/>
          <ac:picMkLst>
            <pc:docMk/>
            <pc:sldMk cId="909278124" sldId="276"/>
            <ac:picMk id="5" creationId="{DE3F346C-5262-ED40-5376-EAB0FC25EBFE}"/>
          </ac:picMkLst>
        </pc:picChg>
      </pc:sldChg>
      <pc:sldChg chg="addSp delSp modSp new mod addAnim delAnim modAnim">
        <pc:chgData name="锦涛 杨" userId="6884e29c-5fd9-4702-96a3-d92337df62aa" providerId="ADAL" clId="{AAF6BEFD-0499-4221-9E57-BBC49FC833B7}" dt="2025-05-15T12:45:32.926" v="1378"/>
        <pc:sldMkLst>
          <pc:docMk/>
          <pc:sldMk cId="3948643963" sldId="277"/>
        </pc:sldMkLst>
        <pc:spChg chg="mod">
          <ac:chgData name="锦涛 杨" userId="6884e29c-5fd9-4702-96a3-d92337df62aa" providerId="ADAL" clId="{AAF6BEFD-0499-4221-9E57-BBC49FC833B7}" dt="2025-05-15T11:10:51.425" v="716"/>
          <ac:spMkLst>
            <pc:docMk/>
            <pc:sldMk cId="3948643963" sldId="277"/>
            <ac:spMk id="2" creationId="{9931982F-5DF0-5C66-5183-25F0455F66EB}"/>
          </ac:spMkLst>
        </pc:spChg>
        <pc:spChg chg="del">
          <ac:chgData name="锦涛 杨" userId="6884e29c-5fd9-4702-96a3-d92337df62aa" providerId="ADAL" clId="{AAF6BEFD-0499-4221-9E57-BBC49FC833B7}" dt="2025-05-15T06:55:15.631" v="476"/>
          <ac:spMkLst>
            <pc:docMk/>
            <pc:sldMk cId="3948643963" sldId="277"/>
            <ac:spMk id="3" creationId="{4BFF661E-31DA-4E8B-7C94-C061785F6DC3}"/>
          </ac:spMkLst>
        </pc:spChg>
        <pc:spChg chg="add del mod">
          <ac:chgData name="锦涛 杨" userId="6884e29c-5fd9-4702-96a3-d92337df62aa" providerId="ADAL" clId="{AAF6BEFD-0499-4221-9E57-BBC49FC833B7}" dt="2025-05-15T12:15:38.916" v="1291" actId="207"/>
          <ac:spMkLst>
            <pc:docMk/>
            <pc:sldMk cId="3948643963" sldId="277"/>
            <ac:spMk id="4" creationId="{C519A48F-67B6-198A-A8E3-5F6291A38CE3}"/>
          </ac:spMkLst>
        </pc:spChg>
        <pc:spChg chg="add del mod">
          <ac:chgData name="锦涛 杨" userId="6884e29c-5fd9-4702-96a3-d92337df62aa" providerId="ADAL" clId="{AAF6BEFD-0499-4221-9E57-BBC49FC833B7}" dt="2025-05-15T11:10:16.237" v="699" actId="478"/>
          <ac:spMkLst>
            <pc:docMk/>
            <pc:sldMk cId="3948643963" sldId="277"/>
            <ac:spMk id="7" creationId="{C7B86F05-7CF2-1A76-53B4-C049E5847B1B}"/>
          </ac:spMkLst>
        </pc:spChg>
        <pc:picChg chg="add mod">
          <ac:chgData name="锦涛 杨" userId="6884e29c-5fd9-4702-96a3-d92337df62aa" providerId="ADAL" clId="{AAF6BEFD-0499-4221-9E57-BBC49FC833B7}" dt="2025-05-15T11:10:55.555" v="717" actId="1076"/>
          <ac:picMkLst>
            <pc:docMk/>
            <pc:sldMk cId="3948643963" sldId="277"/>
            <ac:picMk id="5" creationId="{A2066DD1-F4AC-E6BD-E6AF-48E58DA6959B}"/>
          </ac:picMkLst>
        </pc:picChg>
      </pc:sldChg>
      <pc:sldChg chg="addSp delSp modSp new mod">
        <pc:chgData name="锦涛 杨" userId="6884e29c-5fd9-4702-96a3-d92337df62aa" providerId="ADAL" clId="{AAF6BEFD-0499-4221-9E57-BBC49FC833B7}" dt="2025-05-15T12:15:02.056" v="1290" actId="207"/>
        <pc:sldMkLst>
          <pc:docMk/>
          <pc:sldMk cId="2657899935" sldId="278"/>
        </pc:sldMkLst>
        <pc:spChg chg="mod">
          <ac:chgData name="锦涛 杨" userId="6884e29c-5fd9-4702-96a3-d92337df62aa" providerId="ADAL" clId="{AAF6BEFD-0499-4221-9E57-BBC49FC833B7}" dt="2025-05-15T11:15:56.117" v="792" actId="20577"/>
          <ac:spMkLst>
            <pc:docMk/>
            <pc:sldMk cId="2657899935" sldId="278"/>
            <ac:spMk id="2" creationId="{A835398F-7CA3-8EF9-C737-DE8C4C6C790F}"/>
          </ac:spMkLst>
        </pc:spChg>
        <pc:spChg chg="mod">
          <ac:chgData name="锦涛 杨" userId="6884e29c-5fd9-4702-96a3-d92337df62aa" providerId="ADAL" clId="{AAF6BEFD-0499-4221-9E57-BBC49FC833B7}" dt="2025-05-15T12:15:02.056" v="1290" actId="207"/>
          <ac:spMkLst>
            <pc:docMk/>
            <pc:sldMk cId="2657899935" sldId="278"/>
            <ac:spMk id="3" creationId="{7FFFF04F-5BA2-B9C8-1575-9E4E3A6C06DB}"/>
          </ac:spMkLst>
        </pc:spChg>
        <pc:spChg chg="mod">
          <ac:chgData name="锦涛 杨" userId="6884e29c-5fd9-4702-96a3-d92337df62aa" providerId="ADAL" clId="{AAF6BEFD-0499-4221-9E57-BBC49FC833B7}" dt="2025-05-15T11:16:05.562" v="793"/>
          <ac:spMkLst>
            <pc:docMk/>
            <pc:sldMk cId="2657899935" sldId="278"/>
            <ac:spMk id="5" creationId="{D5E0DD7D-63EA-9DCD-1DF9-08FCBF09D978}"/>
          </ac:spMkLst>
        </pc:spChg>
        <pc:spChg chg="mod">
          <ac:chgData name="锦涛 杨" userId="6884e29c-5fd9-4702-96a3-d92337df62aa" providerId="ADAL" clId="{AAF6BEFD-0499-4221-9E57-BBC49FC833B7}" dt="2025-05-15T11:16:05.562" v="793"/>
          <ac:spMkLst>
            <pc:docMk/>
            <pc:sldMk cId="2657899935" sldId="278"/>
            <ac:spMk id="17" creationId="{C5CFD9AC-0844-342A-6327-98FFFDDCC527}"/>
          </ac:spMkLst>
        </pc:spChg>
        <pc:spChg chg="mod">
          <ac:chgData name="锦涛 杨" userId="6884e29c-5fd9-4702-96a3-d92337df62aa" providerId="ADAL" clId="{AAF6BEFD-0499-4221-9E57-BBC49FC833B7}" dt="2025-05-15T11:16:05.562" v="793"/>
          <ac:spMkLst>
            <pc:docMk/>
            <pc:sldMk cId="2657899935" sldId="278"/>
            <ac:spMk id="18" creationId="{E3CBE140-DA38-A0C4-1E47-49B27E5AC6E8}"/>
          </ac:spMkLst>
        </pc:spChg>
        <pc:spChg chg="mod">
          <ac:chgData name="锦涛 杨" userId="6884e29c-5fd9-4702-96a3-d92337df62aa" providerId="ADAL" clId="{AAF6BEFD-0499-4221-9E57-BBC49FC833B7}" dt="2025-05-15T11:16:05.562" v="793"/>
          <ac:spMkLst>
            <pc:docMk/>
            <pc:sldMk cId="2657899935" sldId="278"/>
            <ac:spMk id="20" creationId="{62FE0412-8975-F033-C36F-DCCB72FCD901}"/>
          </ac:spMkLst>
        </pc:spChg>
        <pc:spChg chg="mod">
          <ac:chgData name="锦涛 杨" userId="6884e29c-5fd9-4702-96a3-d92337df62aa" providerId="ADAL" clId="{AAF6BEFD-0499-4221-9E57-BBC49FC833B7}" dt="2025-05-15T11:16:05.562" v="793"/>
          <ac:spMkLst>
            <pc:docMk/>
            <pc:sldMk cId="2657899935" sldId="278"/>
            <ac:spMk id="39" creationId="{06AE34E5-575D-999C-C764-5BC25F7937A5}"/>
          </ac:spMkLst>
        </pc:spChg>
        <pc:spChg chg="mod">
          <ac:chgData name="锦涛 杨" userId="6884e29c-5fd9-4702-96a3-d92337df62aa" providerId="ADAL" clId="{AAF6BEFD-0499-4221-9E57-BBC49FC833B7}" dt="2025-05-15T11:16:05.562" v="793"/>
          <ac:spMkLst>
            <pc:docMk/>
            <pc:sldMk cId="2657899935" sldId="278"/>
            <ac:spMk id="44" creationId="{1ACB9D67-0F6D-8E31-59F9-9884E5BC0431}"/>
          </ac:spMkLst>
        </pc:spChg>
        <pc:spChg chg="mod">
          <ac:chgData name="锦涛 杨" userId="6884e29c-5fd9-4702-96a3-d92337df62aa" providerId="ADAL" clId="{AAF6BEFD-0499-4221-9E57-BBC49FC833B7}" dt="2025-05-15T11:16:05.562" v="793"/>
          <ac:spMkLst>
            <pc:docMk/>
            <pc:sldMk cId="2657899935" sldId="278"/>
            <ac:spMk id="47" creationId="{09966C34-EF8C-E030-D879-5C07812A5BF9}"/>
          </ac:spMkLst>
        </pc:spChg>
        <pc:spChg chg="mod">
          <ac:chgData name="锦涛 杨" userId="6884e29c-5fd9-4702-96a3-d92337df62aa" providerId="ADAL" clId="{AAF6BEFD-0499-4221-9E57-BBC49FC833B7}" dt="2025-05-15T11:16:05.562" v="793"/>
          <ac:spMkLst>
            <pc:docMk/>
            <pc:sldMk cId="2657899935" sldId="278"/>
            <ac:spMk id="59" creationId="{B52A014D-E2C7-05A7-5DF8-05D404DE7C5A}"/>
          </ac:spMkLst>
        </pc:spChg>
        <pc:spChg chg="mod">
          <ac:chgData name="锦涛 杨" userId="6884e29c-5fd9-4702-96a3-d92337df62aa" providerId="ADAL" clId="{AAF6BEFD-0499-4221-9E57-BBC49FC833B7}" dt="2025-05-15T11:16:05.562" v="793"/>
          <ac:spMkLst>
            <pc:docMk/>
            <pc:sldMk cId="2657899935" sldId="278"/>
            <ac:spMk id="69" creationId="{972C69B1-7E57-99EF-FB0C-C813301C69DF}"/>
          </ac:spMkLst>
        </pc:spChg>
        <pc:spChg chg="mod">
          <ac:chgData name="锦涛 杨" userId="6884e29c-5fd9-4702-96a3-d92337df62aa" providerId="ADAL" clId="{AAF6BEFD-0499-4221-9E57-BBC49FC833B7}" dt="2025-05-15T11:16:05.562" v="793"/>
          <ac:spMkLst>
            <pc:docMk/>
            <pc:sldMk cId="2657899935" sldId="278"/>
            <ac:spMk id="82" creationId="{98AC2B1B-B8FD-AD70-F56F-B375D8AF9E06}"/>
          </ac:spMkLst>
        </pc:spChg>
        <pc:grpChg chg="add del mod">
          <ac:chgData name="锦涛 杨" userId="6884e29c-5fd9-4702-96a3-d92337df62aa" providerId="ADAL" clId="{AAF6BEFD-0499-4221-9E57-BBC49FC833B7}" dt="2025-05-15T11:23:28.122" v="858" actId="1076"/>
          <ac:grpSpMkLst>
            <pc:docMk/>
            <pc:sldMk cId="2657899935" sldId="278"/>
            <ac:grpSpMk id="4" creationId="{05EA3ACB-5437-B208-9B83-66AEE08410F4}"/>
          </ac:grpSpMkLst>
        </pc:grpChg>
        <pc:picChg chg="mod">
          <ac:chgData name="锦涛 杨" userId="6884e29c-5fd9-4702-96a3-d92337df62aa" providerId="ADAL" clId="{AAF6BEFD-0499-4221-9E57-BBC49FC833B7}" dt="2025-05-15T11:22:40.334" v="850" actId="1076"/>
          <ac:picMkLst>
            <pc:docMk/>
            <pc:sldMk cId="2657899935" sldId="278"/>
            <ac:picMk id="84" creationId="{E340FF01-AC2C-4A92-E485-84696349E765}"/>
          </ac:picMkLst>
        </pc:picChg>
        <pc:cxnChg chg="mod">
          <ac:chgData name="锦涛 杨" userId="6884e29c-5fd9-4702-96a3-d92337df62aa" providerId="ADAL" clId="{AAF6BEFD-0499-4221-9E57-BBC49FC833B7}" dt="2025-05-15T11:22:41.344" v="851" actId="478"/>
          <ac:cxnSpMkLst>
            <pc:docMk/>
            <pc:sldMk cId="2657899935" sldId="278"/>
            <ac:cxnSpMk id="14" creationId="{65589E94-FAED-F3CE-2969-303AB8FF53FA}"/>
          </ac:cxnSpMkLst>
        </pc:cxnChg>
        <pc:cxnChg chg="mod">
          <ac:chgData name="锦涛 杨" userId="6884e29c-5fd9-4702-96a3-d92337df62aa" providerId="ADAL" clId="{AAF6BEFD-0499-4221-9E57-BBC49FC833B7}" dt="2025-05-15T11:22:41.344" v="851" actId="478"/>
          <ac:cxnSpMkLst>
            <pc:docMk/>
            <pc:sldMk cId="2657899935" sldId="278"/>
            <ac:cxnSpMk id="25" creationId="{2FADD30B-BC5A-3849-B9F2-4B09544F2E0A}"/>
          </ac:cxnSpMkLst>
        </pc:cxnChg>
        <pc:cxnChg chg="mod">
          <ac:chgData name="锦涛 杨" userId="6884e29c-5fd9-4702-96a3-d92337df62aa" providerId="ADAL" clId="{AAF6BEFD-0499-4221-9E57-BBC49FC833B7}" dt="2025-05-15T11:22:41.344" v="851" actId="478"/>
          <ac:cxnSpMkLst>
            <pc:docMk/>
            <pc:sldMk cId="2657899935" sldId="278"/>
            <ac:cxnSpMk id="28" creationId="{FFCAE710-CE88-3BA0-783B-DACB5C872D30}"/>
          </ac:cxnSpMkLst>
        </pc:cxnChg>
        <pc:cxnChg chg="mod">
          <ac:chgData name="锦涛 杨" userId="6884e29c-5fd9-4702-96a3-d92337df62aa" providerId="ADAL" clId="{AAF6BEFD-0499-4221-9E57-BBC49FC833B7}" dt="2025-05-15T11:22:41.344" v="851" actId="478"/>
          <ac:cxnSpMkLst>
            <pc:docMk/>
            <pc:sldMk cId="2657899935" sldId="278"/>
            <ac:cxnSpMk id="31" creationId="{85519785-9337-7803-7E8B-EBF8F92A271D}"/>
          </ac:cxnSpMkLst>
        </pc:cxnChg>
      </pc:sldChg>
      <pc:sldMasterChg chg="modSldLayout">
        <pc:chgData name="锦涛 杨" userId="6884e29c-5fd9-4702-96a3-d92337df62aa" providerId="ADAL" clId="{AAF6BEFD-0499-4221-9E57-BBC49FC833B7}" dt="2025-05-15T12:26:57.743" v="1344"/>
        <pc:sldMasterMkLst>
          <pc:docMk/>
          <pc:sldMasterMk cId="1261602670" sldId="2147483660"/>
        </pc:sldMasterMkLst>
        <pc:sldLayoutChg chg="addSp delSp modSp mod">
          <pc:chgData name="锦涛 杨" userId="6884e29c-5fd9-4702-96a3-d92337df62aa" providerId="ADAL" clId="{AAF6BEFD-0499-4221-9E57-BBC49FC833B7}" dt="2025-05-15T11:13:28.089" v="747" actId="2711"/>
          <pc:sldLayoutMkLst>
            <pc:docMk/>
            <pc:sldMasterMk cId="1261602670" sldId="2147483660"/>
            <pc:sldLayoutMk cId="3303921139" sldId="2147483662"/>
          </pc:sldLayoutMkLst>
          <pc:spChg chg="mod">
            <ac:chgData name="锦涛 杨" userId="6884e29c-5fd9-4702-96a3-d92337df62aa" providerId="ADAL" clId="{AAF6BEFD-0499-4221-9E57-BBC49FC833B7}" dt="2025-05-15T11:13:16.944" v="746" actId="2711"/>
            <ac:spMkLst>
              <pc:docMk/>
              <pc:sldMasterMk cId="1261602670" sldId="2147483660"/>
              <pc:sldLayoutMk cId="3303921139" sldId="2147483662"/>
              <ac:spMk id="2" creationId="{00000000-0000-0000-0000-000000000000}"/>
            </ac:spMkLst>
          </pc:spChg>
          <pc:spChg chg="mod">
            <ac:chgData name="锦涛 杨" userId="6884e29c-5fd9-4702-96a3-d92337df62aa" providerId="ADAL" clId="{AAF6BEFD-0499-4221-9E57-BBC49FC833B7}" dt="2025-05-15T11:13:28.089" v="747" actId="2711"/>
            <ac:spMkLst>
              <pc:docMk/>
              <pc:sldMasterMk cId="1261602670" sldId="2147483660"/>
              <pc:sldLayoutMk cId="3303921139" sldId="2147483662"/>
              <ac:spMk id="3" creationId="{00000000-0000-0000-0000-000000000000}"/>
            </ac:spMkLst>
          </pc:spChg>
          <pc:grpChg chg="add del mod">
            <ac:chgData name="锦涛 杨" userId="6884e29c-5fd9-4702-96a3-d92337df62aa" providerId="ADAL" clId="{AAF6BEFD-0499-4221-9E57-BBC49FC833B7}" dt="2025-05-15T05:09:52.554" v="44" actId="478"/>
            <ac:grpSpMkLst>
              <pc:docMk/>
              <pc:sldMasterMk cId="1261602670" sldId="2147483660"/>
              <pc:sldLayoutMk cId="3303921139" sldId="2147483662"/>
              <ac:grpSpMk id="7" creationId="{45F73951-BEEE-32E3-AFBC-3E1C387466B7}"/>
            </ac:grpSpMkLst>
          </pc:grpChg>
          <pc:grpChg chg="add mod">
            <ac:chgData name="锦涛 杨" userId="6884e29c-5fd9-4702-96a3-d92337df62aa" providerId="ADAL" clId="{AAF6BEFD-0499-4221-9E57-BBC49FC833B7}" dt="2025-05-15T05:10:50.535" v="51" actId="1076"/>
            <ac:grpSpMkLst>
              <pc:docMk/>
              <pc:sldMasterMk cId="1261602670" sldId="2147483660"/>
              <pc:sldLayoutMk cId="3303921139" sldId="2147483662"/>
              <ac:grpSpMk id="11" creationId="{02A3F510-9F17-2970-4BB8-09CE2C7AAF6A}"/>
            </ac:grpSpMkLst>
          </pc:grpChg>
          <pc:picChg chg="mod">
            <ac:chgData name="锦涛 杨" userId="6884e29c-5fd9-4702-96a3-d92337df62aa" providerId="ADAL" clId="{AAF6BEFD-0499-4221-9E57-BBC49FC833B7}" dt="2025-05-15T05:07:47.888" v="6" actId="1076"/>
            <ac:picMkLst>
              <pc:docMk/>
              <pc:sldMasterMk cId="1261602670" sldId="2147483660"/>
              <pc:sldLayoutMk cId="3303921139" sldId="2147483662"/>
              <ac:picMk id="8" creationId="{7CD9DD9E-6E89-D74C-B5A9-6DC41D89D27A}"/>
            </ac:picMkLst>
          </pc:picChg>
          <pc:picChg chg="mod">
            <ac:chgData name="锦涛 杨" userId="6884e29c-5fd9-4702-96a3-d92337df62aa" providerId="ADAL" clId="{AAF6BEFD-0499-4221-9E57-BBC49FC833B7}" dt="2025-05-15T05:07:47.888" v="6" actId="1076"/>
            <ac:picMkLst>
              <pc:docMk/>
              <pc:sldMasterMk cId="1261602670" sldId="2147483660"/>
              <pc:sldLayoutMk cId="3303921139" sldId="2147483662"/>
              <ac:picMk id="9" creationId="{C0B3C734-03D9-048F-9115-370A063E2EEA}"/>
            </ac:picMkLst>
          </pc:picChg>
          <pc:picChg chg="mod">
            <ac:chgData name="锦涛 杨" userId="6884e29c-5fd9-4702-96a3-d92337df62aa" providerId="ADAL" clId="{AAF6BEFD-0499-4221-9E57-BBC49FC833B7}" dt="2025-05-15T05:07:47.888" v="6" actId="1076"/>
            <ac:picMkLst>
              <pc:docMk/>
              <pc:sldMasterMk cId="1261602670" sldId="2147483660"/>
              <pc:sldLayoutMk cId="3303921139" sldId="2147483662"/>
              <ac:picMk id="10" creationId="{66DC04C7-9370-644E-612E-7E90ADF5F471}"/>
            </ac:picMkLst>
          </pc:picChg>
          <pc:picChg chg="mod">
            <ac:chgData name="锦涛 杨" userId="6884e29c-5fd9-4702-96a3-d92337df62aa" providerId="ADAL" clId="{AAF6BEFD-0499-4221-9E57-BBC49FC833B7}" dt="2025-05-15T05:10:50.535" v="51" actId="1076"/>
            <ac:picMkLst>
              <pc:docMk/>
              <pc:sldMasterMk cId="1261602670" sldId="2147483660"/>
              <pc:sldLayoutMk cId="3303921139" sldId="2147483662"/>
              <ac:picMk id="12" creationId="{BC435FDB-CB61-ED0E-72F4-EC578FC6A86F}"/>
            </ac:picMkLst>
          </pc:picChg>
          <pc:picChg chg="mod">
            <ac:chgData name="锦涛 杨" userId="6884e29c-5fd9-4702-96a3-d92337df62aa" providerId="ADAL" clId="{AAF6BEFD-0499-4221-9E57-BBC49FC833B7}" dt="2025-05-15T05:10:50.535" v="51" actId="1076"/>
            <ac:picMkLst>
              <pc:docMk/>
              <pc:sldMasterMk cId="1261602670" sldId="2147483660"/>
              <pc:sldLayoutMk cId="3303921139" sldId="2147483662"/>
              <ac:picMk id="13" creationId="{9CF60E62-E3C9-9588-BF7D-85E17CB2CE68}"/>
            </ac:picMkLst>
          </pc:picChg>
          <pc:picChg chg="mod">
            <ac:chgData name="锦涛 杨" userId="6884e29c-5fd9-4702-96a3-d92337df62aa" providerId="ADAL" clId="{AAF6BEFD-0499-4221-9E57-BBC49FC833B7}" dt="2025-05-15T05:10:50.535" v="51" actId="1076"/>
            <ac:picMkLst>
              <pc:docMk/>
              <pc:sldMasterMk cId="1261602670" sldId="2147483660"/>
              <pc:sldLayoutMk cId="3303921139" sldId="2147483662"/>
              <ac:picMk id="14" creationId="{E0C96195-53C1-E7F5-A845-7C06C1090D12}"/>
            </ac:picMkLst>
          </pc:picChg>
        </pc:sldLayoutChg>
        <pc:sldLayoutChg chg="addSp modSp">
          <pc:chgData name="锦涛 杨" userId="6884e29c-5fd9-4702-96a3-d92337df62aa" providerId="ADAL" clId="{AAF6BEFD-0499-4221-9E57-BBC49FC833B7}" dt="2025-05-15T12:26:57.743" v="1344"/>
          <pc:sldLayoutMkLst>
            <pc:docMk/>
            <pc:sldMasterMk cId="1261602670" sldId="2147483660"/>
            <pc:sldLayoutMk cId="1098559200" sldId="2147483663"/>
          </pc:sldLayoutMkLst>
          <pc:grpChg chg="add mod">
            <ac:chgData name="锦涛 杨" userId="6884e29c-5fd9-4702-96a3-d92337df62aa" providerId="ADAL" clId="{AAF6BEFD-0499-4221-9E57-BBC49FC833B7}" dt="2025-05-15T12:26:57.743" v="1344"/>
            <ac:grpSpMkLst>
              <pc:docMk/>
              <pc:sldMasterMk cId="1261602670" sldId="2147483660"/>
              <pc:sldLayoutMk cId="1098559200" sldId="2147483663"/>
              <ac:grpSpMk id="7" creationId="{D14B5802-D99F-EE19-7B92-7AF2D905E74E}"/>
            </ac:grpSpMkLst>
          </pc:grpChg>
          <pc:picChg chg="mod">
            <ac:chgData name="锦涛 杨" userId="6884e29c-5fd9-4702-96a3-d92337df62aa" providerId="ADAL" clId="{AAF6BEFD-0499-4221-9E57-BBC49FC833B7}" dt="2025-05-15T12:26:57.743" v="1344"/>
            <ac:picMkLst>
              <pc:docMk/>
              <pc:sldMasterMk cId="1261602670" sldId="2147483660"/>
              <pc:sldLayoutMk cId="1098559200" sldId="2147483663"/>
              <ac:picMk id="8" creationId="{252CB1E0-7C18-9B6A-25A1-5777CEB5F7A8}"/>
            </ac:picMkLst>
          </pc:picChg>
          <pc:picChg chg="mod">
            <ac:chgData name="锦涛 杨" userId="6884e29c-5fd9-4702-96a3-d92337df62aa" providerId="ADAL" clId="{AAF6BEFD-0499-4221-9E57-BBC49FC833B7}" dt="2025-05-15T12:26:57.743" v="1344"/>
            <ac:picMkLst>
              <pc:docMk/>
              <pc:sldMasterMk cId="1261602670" sldId="2147483660"/>
              <pc:sldLayoutMk cId="1098559200" sldId="2147483663"/>
              <ac:picMk id="9" creationId="{50A7DBD7-24C6-E434-FB2A-181D4FE73750}"/>
            </ac:picMkLst>
          </pc:picChg>
          <pc:picChg chg="mod">
            <ac:chgData name="锦涛 杨" userId="6884e29c-5fd9-4702-96a3-d92337df62aa" providerId="ADAL" clId="{AAF6BEFD-0499-4221-9E57-BBC49FC833B7}" dt="2025-05-15T12:26:57.743" v="1344"/>
            <ac:picMkLst>
              <pc:docMk/>
              <pc:sldMasterMk cId="1261602670" sldId="2147483660"/>
              <pc:sldLayoutMk cId="1098559200" sldId="2147483663"/>
              <ac:picMk id="10" creationId="{5623BD31-5B76-31B0-1540-477DF66C8A9D}"/>
            </ac:picMkLst>
          </pc:picChg>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jpeg>
</file>

<file path=ppt/media/image20.png>
</file>

<file path=ppt/media/image21.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7552C0-1CA3-45C3-9FC3-A1FD29ABD291}" type="datetimeFigureOut">
              <a:rPr lang="zh-CN" altLang="en-US" smtClean="0"/>
              <a:t>2025/5/27</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F58AF1-04FC-4F1E-BF5D-5D06A11BD39F}" type="slidenum">
              <a:rPr lang="zh-CN" altLang="en-US" smtClean="0"/>
              <a:t>‹#›</a:t>
            </a:fld>
            <a:endParaRPr lang="zh-CN" altLang="en-US"/>
          </a:p>
        </p:txBody>
      </p:sp>
    </p:spTree>
    <p:extLst>
      <p:ext uri="{BB962C8B-B14F-4D97-AF65-F5344CB8AC3E}">
        <p14:creationId xmlns:p14="http://schemas.microsoft.com/office/powerpoint/2010/main" val="1173228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AF58AF1-04FC-4F1E-BF5D-5D06A11BD39F}" type="slidenum">
              <a:rPr lang="zh-CN" altLang="en-US" smtClean="0"/>
              <a:t>1</a:t>
            </a:fld>
            <a:endParaRPr lang="zh-CN" altLang="en-US"/>
          </a:p>
        </p:txBody>
      </p:sp>
    </p:spTree>
    <p:extLst>
      <p:ext uri="{BB962C8B-B14F-4D97-AF65-F5344CB8AC3E}">
        <p14:creationId xmlns:p14="http://schemas.microsoft.com/office/powerpoint/2010/main" val="1693308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transformer is mentioned in the </a:t>
            </a:r>
            <a:r>
              <a:rPr lang="en-US" altLang="zh-CN" dirty="0" err="1"/>
              <a:t>nlp</a:t>
            </a:r>
            <a:r>
              <a:rPr lang="en-US" altLang="zh-CN" dirty="0"/>
              <a:t> domain, however text disorder has less impact on comprehension, unlike time series.</a:t>
            </a:r>
            <a:endParaRPr lang="zh-CN" altLang="en-US" dirty="0"/>
          </a:p>
        </p:txBody>
      </p:sp>
      <p:sp>
        <p:nvSpPr>
          <p:cNvPr id="4" name="灯片编号占位符 3"/>
          <p:cNvSpPr>
            <a:spLocks noGrp="1"/>
          </p:cNvSpPr>
          <p:nvPr>
            <p:ph type="sldNum" sz="quarter" idx="5"/>
          </p:nvPr>
        </p:nvSpPr>
        <p:spPr/>
        <p:txBody>
          <a:bodyPr/>
          <a:lstStyle/>
          <a:p>
            <a:fld id="{CAF58AF1-04FC-4F1E-BF5D-5D06A11BD39F}" type="slidenum">
              <a:rPr lang="zh-CN" altLang="en-US" smtClean="0"/>
              <a:t>2</a:t>
            </a:fld>
            <a:endParaRPr lang="zh-CN" altLang="en-US"/>
          </a:p>
        </p:txBody>
      </p:sp>
    </p:spTree>
    <p:extLst>
      <p:ext uri="{BB962C8B-B14F-4D97-AF65-F5344CB8AC3E}">
        <p14:creationId xmlns:p14="http://schemas.microsoft.com/office/powerpoint/2010/main" val="1297901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goal</a:t>
            </a:r>
            <a:endParaRPr lang="zh-CN" altLang="en-US" dirty="0"/>
          </a:p>
        </p:txBody>
      </p:sp>
      <p:sp>
        <p:nvSpPr>
          <p:cNvPr id="4" name="灯片编号占位符 3"/>
          <p:cNvSpPr>
            <a:spLocks noGrp="1"/>
          </p:cNvSpPr>
          <p:nvPr>
            <p:ph type="sldNum" sz="quarter" idx="5"/>
          </p:nvPr>
        </p:nvSpPr>
        <p:spPr/>
        <p:txBody>
          <a:bodyPr/>
          <a:lstStyle/>
          <a:p>
            <a:fld id="{CAF58AF1-04FC-4F1E-BF5D-5D06A11BD39F}" type="slidenum">
              <a:rPr lang="zh-CN" altLang="en-US" smtClean="0"/>
              <a:t>3</a:t>
            </a:fld>
            <a:endParaRPr lang="zh-CN" altLang="en-US"/>
          </a:p>
        </p:txBody>
      </p:sp>
    </p:spTree>
    <p:extLst>
      <p:ext uri="{BB962C8B-B14F-4D97-AF65-F5344CB8AC3E}">
        <p14:creationId xmlns:p14="http://schemas.microsoft.com/office/powerpoint/2010/main" val="2031235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修改很多</a:t>
            </a:r>
          </a:p>
        </p:txBody>
      </p:sp>
      <p:sp>
        <p:nvSpPr>
          <p:cNvPr id="4" name="灯片编号占位符 3"/>
          <p:cNvSpPr>
            <a:spLocks noGrp="1"/>
          </p:cNvSpPr>
          <p:nvPr>
            <p:ph type="sldNum" sz="quarter" idx="5"/>
          </p:nvPr>
        </p:nvSpPr>
        <p:spPr/>
        <p:txBody>
          <a:bodyPr/>
          <a:lstStyle/>
          <a:p>
            <a:fld id="{CAF58AF1-04FC-4F1E-BF5D-5D06A11BD39F}" type="slidenum">
              <a:rPr lang="zh-CN" altLang="en-US" smtClean="0"/>
              <a:t>8</a:t>
            </a:fld>
            <a:endParaRPr lang="zh-CN" altLang="en-US"/>
          </a:p>
        </p:txBody>
      </p:sp>
    </p:spTree>
    <p:extLst>
      <p:ext uri="{BB962C8B-B14F-4D97-AF65-F5344CB8AC3E}">
        <p14:creationId xmlns:p14="http://schemas.microsoft.com/office/powerpoint/2010/main" val="4099763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We made an interesting discovery, we observe clear periodicity alongside irregularities at the edges of “stripes”, including less pronounced “blurred stripes” within these periods. These patterns support the role of explicit weak labels in guiding predictions, consistent with our inductive bias that future covariates correlate with time series models. </a:t>
            </a:r>
            <a:endParaRPr lang="zh-CN" altLang="en-US" dirty="0"/>
          </a:p>
        </p:txBody>
      </p:sp>
      <p:sp>
        <p:nvSpPr>
          <p:cNvPr id="4" name="灯片编号占位符 3"/>
          <p:cNvSpPr>
            <a:spLocks noGrp="1"/>
          </p:cNvSpPr>
          <p:nvPr>
            <p:ph type="sldNum" sz="quarter" idx="5"/>
          </p:nvPr>
        </p:nvSpPr>
        <p:spPr/>
        <p:txBody>
          <a:bodyPr/>
          <a:lstStyle/>
          <a:p>
            <a:fld id="{CAF58AF1-04FC-4F1E-BF5D-5D06A11BD39F}" type="slidenum">
              <a:rPr lang="zh-CN" altLang="en-US" smtClean="0"/>
              <a:t>10</a:t>
            </a:fld>
            <a:endParaRPr lang="zh-CN" altLang="en-US"/>
          </a:p>
        </p:txBody>
      </p:sp>
    </p:spTree>
    <p:extLst>
      <p:ext uri="{BB962C8B-B14F-4D97-AF65-F5344CB8AC3E}">
        <p14:creationId xmlns:p14="http://schemas.microsoft.com/office/powerpoint/2010/main" val="1028253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AF58AF1-04FC-4F1E-BF5D-5D06A11BD39F}" type="slidenum">
              <a:rPr lang="zh-CN" altLang="en-US" smtClean="0"/>
              <a:t>11</a:t>
            </a:fld>
            <a:endParaRPr lang="zh-CN" altLang="en-US"/>
          </a:p>
        </p:txBody>
      </p:sp>
    </p:spTree>
    <p:extLst>
      <p:ext uri="{BB962C8B-B14F-4D97-AF65-F5344CB8AC3E}">
        <p14:creationId xmlns:p14="http://schemas.microsoft.com/office/powerpoint/2010/main" val="4269113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1278989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3636720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1156511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628650" y="28168"/>
            <a:ext cx="7886700" cy="1325563"/>
          </a:xfrm>
        </p:spPr>
        <p:txBody>
          <a:bodyPr/>
          <a:lstStyle>
            <a:lvl1pPr>
              <a:defRPr>
                <a:latin typeface="Helvetica" panose="020B0604020202020204"/>
                <a:cs typeface="Helvetica" panose="020B0604020202020204"/>
              </a:defRPr>
            </a:lvl1pPr>
          </a:lstStyle>
          <a:p>
            <a:r>
              <a:rPr lang="zh-CN" altLang="en-US" dirty="0"/>
              <a:t>单击此处编辑母版标题样式</a:t>
            </a:r>
            <a:endParaRPr lang="en-US" dirty="0"/>
          </a:p>
        </p:txBody>
      </p:sp>
      <p:sp>
        <p:nvSpPr>
          <p:cNvPr id="3" name="Content Placeholder 2"/>
          <p:cNvSpPr>
            <a:spLocks noGrp="1"/>
          </p:cNvSpPr>
          <p:nvPr>
            <p:ph idx="1"/>
          </p:nvPr>
        </p:nvSpPr>
        <p:spPr/>
        <p:txBody>
          <a:bodyPr/>
          <a:lstStyle>
            <a:lvl1pPr>
              <a:defRPr>
                <a:latin typeface="Helvetica" panose="020B0604020202020204"/>
                <a:cs typeface="Helvetica" panose="020B0604020202020204"/>
              </a:defRPr>
            </a:lvl1pPr>
            <a:lvl2pPr>
              <a:defRPr>
                <a:latin typeface="Helvetica" panose="020B0604020202020204"/>
                <a:cs typeface="Helvetica" panose="020B0604020202020204"/>
              </a:defRPr>
            </a:lvl2pPr>
            <a:lvl3pPr>
              <a:defRPr>
                <a:latin typeface="Helvetica" panose="020B0604020202020204"/>
                <a:cs typeface="Helvetica" panose="020B0604020202020204"/>
              </a:defRPr>
            </a:lvl3pPr>
            <a:lvl4pPr>
              <a:defRPr>
                <a:latin typeface="Helvetica" panose="020B0604020202020204"/>
                <a:cs typeface="Helvetica" panose="020B0604020202020204"/>
              </a:defRPr>
            </a:lvl4pPr>
            <a:lvl5pPr>
              <a:defRPr>
                <a:latin typeface="Helvetica" panose="020B0604020202020204"/>
                <a:cs typeface="Helvetica" panose="020B0604020202020204"/>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8AD2083-86D3-46D1-985E-11D856D234BC}" type="slidenum">
              <a:rPr lang="zh-CN" altLang="en-US" smtClean="0"/>
              <a:t>‹#›</a:t>
            </a:fld>
            <a:endParaRPr lang="zh-CN" altLang="en-US"/>
          </a:p>
        </p:txBody>
      </p:sp>
      <p:grpSp>
        <p:nvGrpSpPr>
          <p:cNvPr id="11" name="组合 10">
            <a:extLst>
              <a:ext uri="{FF2B5EF4-FFF2-40B4-BE49-F238E27FC236}">
                <a16:creationId xmlns:a16="http://schemas.microsoft.com/office/drawing/2014/main" id="{02A3F510-9F17-2970-4BB8-09CE2C7AAF6A}"/>
              </a:ext>
            </a:extLst>
          </p:cNvPr>
          <p:cNvGrpSpPr/>
          <p:nvPr userDrawn="1"/>
        </p:nvGrpSpPr>
        <p:grpSpPr>
          <a:xfrm>
            <a:off x="7164805" y="160009"/>
            <a:ext cx="1716488" cy="534092"/>
            <a:chOff x="160087" y="136221"/>
            <a:chExt cx="2789286" cy="867898"/>
          </a:xfrm>
        </p:grpSpPr>
        <p:pic>
          <p:nvPicPr>
            <p:cNvPr id="12" name="图片 11">
              <a:extLst>
                <a:ext uri="{FF2B5EF4-FFF2-40B4-BE49-F238E27FC236}">
                  <a16:creationId xmlns:a16="http://schemas.microsoft.com/office/drawing/2014/main" id="{BC435FDB-CB61-ED0E-72F4-EC578FC6A86F}"/>
                </a:ext>
              </a:extLst>
            </p:cNvPr>
            <p:cNvPicPr>
              <a:picLocks noChangeAspect="1"/>
            </p:cNvPicPr>
            <p:nvPr/>
          </p:nvPicPr>
          <p:blipFill>
            <a:blip r:embed="rId2"/>
            <a:stretch>
              <a:fillRect/>
            </a:stretch>
          </p:blipFill>
          <p:spPr>
            <a:xfrm>
              <a:off x="2086595" y="136221"/>
              <a:ext cx="862778" cy="862778"/>
            </a:xfrm>
            <a:prstGeom prst="rect">
              <a:avLst/>
            </a:prstGeom>
          </p:spPr>
        </p:pic>
        <p:pic>
          <p:nvPicPr>
            <p:cNvPr id="13" name="Picture 8">
              <a:extLst>
                <a:ext uri="{FF2B5EF4-FFF2-40B4-BE49-F238E27FC236}">
                  <a16:creationId xmlns:a16="http://schemas.microsoft.com/office/drawing/2014/main" id="{9CF60E62-E3C9-9588-BF7D-85E17CB2CE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87" y="141341"/>
              <a:ext cx="862778" cy="86277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0" descr="华东师范大学校徽">
              <a:extLst>
                <a:ext uri="{FF2B5EF4-FFF2-40B4-BE49-F238E27FC236}">
                  <a16:creationId xmlns:a16="http://schemas.microsoft.com/office/drawing/2014/main" id="{E0C96195-53C1-E7F5-A845-7C06C1090D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3341" y="136221"/>
              <a:ext cx="862778" cy="86277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303921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8AD2083-86D3-46D1-985E-11D856D234BC}" type="slidenum">
              <a:rPr lang="zh-CN" altLang="en-US" smtClean="0"/>
              <a:t>‹#›</a:t>
            </a:fld>
            <a:endParaRPr lang="zh-CN" altLang="en-US"/>
          </a:p>
        </p:txBody>
      </p:sp>
      <p:grpSp>
        <p:nvGrpSpPr>
          <p:cNvPr id="7" name="组合 6">
            <a:extLst>
              <a:ext uri="{FF2B5EF4-FFF2-40B4-BE49-F238E27FC236}">
                <a16:creationId xmlns:a16="http://schemas.microsoft.com/office/drawing/2014/main" id="{D14B5802-D99F-EE19-7B92-7AF2D905E74E}"/>
              </a:ext>
            </a:extLst>
          </p:cNvPr>
          <p:cNvGrpSpPr/>
          <p:nvPr userDrawn="1"/>
        </p:nvGrpSpPr>
        <p:grpSpPr>
          <a:xfrm>
            <a:off x="7164805" y="160009"/>
            <a:ext cx="1716488" cy="534092"/>
            <a:chOff x="160087" y="136221"/>
            <a:chExt cx="2789286" cy="867898"/>
          </a:xfrm>
        </p:grpSpPr>
        <p:pic>
          <p:nvPicPr>
            <p:cNvPr id="8" name="图片 7">
              <a:extLst>
                <a:ext uri="{FF2B5EF4-FFF2-40B4-BE49-F238E27FC236}">
                  <a16:creationId xmlns:a16="http://schemas.microsoft.com/office/drawing/2014/main" id="{252CB1E0-7C18-9B6A-25A1-5777CEB5F7A8}"/>
                </a:ext>
              </a:extLst>
            </p:cNvPr>
            <p:cNvPicPr>
              <a:picLocks noChangeAspect="1"/>
            </p:cNvPicPr>
            <p:nvPr/>
          </p:nvPicPr>
          <p:blipFill>
            <a:blip r:embed="rId2"/>
            <a:stretch>
              <a:fillRect/>
            </a:stretch>
          </p:blipFill>
          <p:spPr>
            <a:xfrm>
              <a:off x="2086595" y="136221"/>
              <a:ext cx="862778" cy="862778"/>
            </a:xfrm>
            <a:prstGeom prst="rect">
              <a:avLst/>
            </a:prstGeom>
          </p:spPr>
        </p:pic>
        <p:pic>
          <p:nvPicPr>
            <p:cNvPr id="9" name="Picture 8">
              <a:extLst>
                <a:ext uri="{FF2B5EF4-FFF2-40B4-BE49-F238E27FC236}">
                  <a16:creationId xmlns:a16="http://schemas.microsoft.com/office/drawing/2014/main" id="{50A7DBD7-24C6-E434-FB2A-181D4FE737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87" y="141341"/>
              <a:ext cx="862778" cy="86277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华东师范大学校徽">
              <a:extLst>
                <a:ext uri="{FF2B5EF4-FFF2-40B4-BE49-F238E27FC236}">
                  <a16:creationId xmlns:a16="http://schemas.microsoft.com/office/drawing/2014/main" id="{5623BD31-5B76-31B0-1540-477DF66C8A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3341" y="136221"/>
              <a:ext cx="862778" cy="86277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098559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405684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839092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811881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291837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4120004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6B14408A-B463-4783-93ED-F4205BB664AE}" type="datetimeFigureOut">
              <a:rPr lang="zh-CN" altLang="en-US" smtClean="0"/>
              <a:t>2025/5/27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25906837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B14408A-B463-4783-93ED-F4205BB664AE}" type="datetimeFigureOut">
              <a:rPr lang="zh-CN" altLang="en-US" smtClean="0"/>
              <a:t>2025/5/27</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8AD2083-86D3-46D1-985E-11D856D234BC}" type="slidenum">
              <a:rPr lang="zh-CN" altLang="en-US" smtClean="0"/>
              <a:t>‹#›</a:t>
            </a:fld>
            <a:endParaRPr lang="zh-CN" altLang="en-US"/>
          </a:p>
        </p:txBody>
      </p:sp>
    </p:spTree>
    <p:extLst>
      <p:ext uri="{BB962C8B-B14F-4D97-AF65-F5344CB8AC3E}">
        <p14:creationId xmlns:p14="http://schemas.microsoft.com/office/powerpoint/2010/main" val="12616026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6.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0312E6-6B2D-A311-E18B-5AF4406B08A0}"/>
              </a:ext>
            </a:extLst>
          </p:cNvPr>
          <p:cNvSpPr>
            <a:spLocks noGrp="1"/>
          </p:cNvSpPr>
          <p:nvPr>
            <p:ph type="ctrTitle"/>
          </p:nvPr>
        </p:nvSpPr>
        <p:spPr>
          <a:xfrm>
            <a:off x="434160" y="2583426"/>
            <a:ext cx="8427163" cy="2013041"/>
          </a:xfrm>
        </p:spPr>
        <p:txBody>
          <a:bodyPr>
            <a:noAutofit/>
          </a:bodyPr>
          <a:lstStyle/>
          <a:p>
            <a:r>
              <a:rPr lang="en-US" altLang="zh-CN" sz="4400" b="1" i="0" dirty="0">
                <a:solidFill>
                  <a:srgbClr val="2C2C36"/>
                </a:solidFill>
                <a:effectLst/>
                <a:latin typeface="Helvetica" panose="020B0604020202020204" pitchFamily="34" charset="0"/>
                <a:cs typeface="Helvetica" panose="020B0604020202020204" pitchFamily="34" charset="0"/>
              </a:rPr>
              <a:t>Towards Lightweight Time Series Forecasting: A Patch-wise Transformer with Weak Data Enriching</a:t>
            </a:r>
            <a:endParaRPr lang="zh-CN" altLang="en-US" sz="4400" b="1" dirty="0">
              <a:latin typeface="Helvetica" panose="020B0604020202020204" pitchFamily="34" charset="0"/>
              <a:cs typeface="Helvetica" panose="020B0604020202020204" pitchFamily="34" charset="0"/>
            </a:endParaRPr>
          </a:p>
        </p:txBody>
      </p:sp>
      <p:sp>
        <p:nvSpPr>
          <p:cNvPr id="3" name="副标题 2">
            <a:extLst>
              <a:ext uri="{FF2B5EF4-FFF2-40B4-BE49-F238E27FC236}">
                <a16:creationId xmlns:a16="http://schemas.microsoft.com/office/drawing/2014/main" id="{04BFD79B-DD21-8622-CF95-50F247710E05}"/>
              </a:ext>
            </a:extLst>
          </p:cNvPr>
          <p:cNvSpPr>
            <a:spLocks noGrp="1"/>
          </p:cNvSpPr>
          <p:nvPr>
            <p:ph type="subTitle" idx="1"/>
          </p:nvPr>
        </p:nvSpPr>
        <p:spPr>
          <a:xfrm>
            <a:off x="687185" y="5268748"/>
            <a:ext cx="7941426" cy="735576"/>
          </a:xfrm>
        </p:spPr>
        <p:txBody>
          <a:bodyPr>
            <a:normAutofit/>
          </a:bodyPr>
          <a:lstStyle/>
          <a:p>
            <a:r>
              <a:rPr lang="de-CH" altLang="zh-CN" sz="1600" b="1" dirty="0">
                <a:latin typeface="Helvetica" panose="020B0604020202020204" pitchFamily="34" charset="0"/>
                <a:cs typeface="Helvetica" panose="020B0604020202020204" pitchFamily="34" charset="0"/>
              </a:rPr>
              <a:t>Meng Wang</a:t>
            </a:r>
            <a:r>
              <a:rPr lang="de-CH" altLang="zh-CN" sz="1600" dirty="0">
                <a:latin typeface="Helvetica" panose="020B0604020202020204" pitchFamily="34" charset="0"/>
                <a:cs typeface="Helvetica" panose="020B0604020202020204" pitchFamily="34" charset="0"/>
              </a:rPr>
              <a:t>, Jintao Yang, Bin Yang*, Li Hui, Tongxin Gong, Bo Yang, Jiangtao Cui</a:t>
            </a:r>
          </a:p>
          <a:p>
            <a:endParaRPr lang="zh-CN" altLang="en-US" sz="1400" dirty="0">
              <a:latin typeface="Helvetica" panose="020B0604020202020204" pitchFamily="34" charset="0"/>
              <a:cs typeface="Helvetica" panose="020B0604020202020204" pitchFamily="34" charset="0"/>
            </a:endParaRPr>
          </a:p>
        </p:txBody>
      </p:sp>
      <p:grpSp>
        <p:nvGrpSpPr>
          <p:cNvPr id="5" name="组合 4">
            <a:extLst>
              <a:ext uri="{FF2B5EF4-FFF2-40B4-BE49-F238E27FC236}">
                <a16:creationId xmlns:a16="http://schemas.microsoft.com/office/drawing/2014/main" id="{C03E058E-7BCE-9626-BECB-737DA805940B}"/>
              </a:ext>
            </a:extLst>
          </p:cNvPr>
          <p:cNvGrpSpPr/>
          <p:nvPr/>
        </p:nvGrpSpPr>
        <p:grpSpPr>
          <a:xfrm>
            <a:off x="160087" y="136221"/>
            <a:ext cx="2789286" cy="867898"/>
            <a:chOff x="160087" y="136221"/>
            <a:chExt cx="2789286" cy="867898"/>
          </a:xfrm>
        </p:grpSpPr>
        <p:pic>
          <p:nvPicPr>
            <p:cNvPr id="6" name="图片 5">
              <a:extLst>
                <a:ext uri="{FF2B5EF4-FFF2-40B4-BE49-F238E27FC236}">
                  <a16:creationId xmlns:a16="http://schemas.microsoft.com/office/drawing/2014/main" id="{69C6265C-6A91-17BB-2D63-67E9416A0F0D}"/>
                </a:ext>
              </a:extLst>
            </p:cNvPr>
            <p:cNvPicPr>
              <a:picLocks noChangeAspect="1"/>
            </p:cNvPicPr>
            <p:nvPr/>
          </p:nvPicPr>
          <p:blipFill>
            <a:blip r:embed="rId3"/>
            <a:stretch>
              <a:fillRect/>
            </a:stretch>
          </p:blipFill>
          <p:spPr>
            <a:xfrm>
              <a:off x="2086595" y="136221"/>
              <a:ext cx="862778" cy="862778"/>
            </a:xfrm>
            <a:prstGeom prst="rect">
              <a:avLst/>
            </a:prstGeom>
          </p:spPr>
        </p:pic>
        <p:pic>
          <p:nvPicPr>
            <p:cNvPr id="1032" name="Picture 8">
              <a:extLst>
                <a:ext uri="{FF2B5EF4-FFF2-40B4-BE49-F238E27FC236}">
                  <a16:creationId xmlns:a16="http://schemas.microsoft.com/office/drawing/2014/main" id="{D963B73D-2B9F-6ACF-3161-50042CC310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087" y="141341"/>
              <a:ext cx="862778" cy="86277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华东师范大学校徽">
              <a:extLst>
                <a:ext uri="{FF2B5EF4-FFF2-40B4-BE49-F238E27FC236}">
                  <a16:creationId xmlns:a16="http://schemas.microsoft.com/office/drawing/2014/main" id="{36B1E114-4E83-ED88-C80F-D9ECA7582E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3341" y="136221"/>
              <a:ext cx="862778" cy="86277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60212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754C66-8688-886F-71BB-EDA50A7BF18A}"/>
              </a:ext>
            </a:extLst>
          </p:cNvPr>
          <p:cNvSpPr>
            <a:spLocks noGrp="1"/>
          </p:cNvSpPr>
          <p:nvPr>
            <p:ph type="title"/>
          </p:nvPr>
        </p:nvSpPr>
        <p:spPr/>
        <p:txBody>
          <a:bodyPr/>
          <a:lstStyle/>
          <a:p>
            <a:r>
              <a:rPr lang="en-US" altLang="zh-CN" b="1" dirty="0">
                <a:latin typeface="Helvetica" panose="020B0604020202020204" pitchFamily="34" charset="0"/>
                <a:cs typeface="Helvetica" panose="020B0604020202020204" pitchFamily="34" charset="0"/>
              </a:rPr>
              <a:t>Visualization</a:t>
            </a:r>
            <a:endParaRPr lang="zh-CN" altLang="en-US" b="1" dirty="0">
              <a:latin typeface="Helvetica" panose="020B0604020202020204" pitchFamily="34" charset="0"/>
              <a:cs typeface="Helvetica" panose="020B0604020202020204" pitchFamily="34" charset="0"/>
            </a:endParaRPr>
          </a:p>
        </p:txBody>
      </p:sp>
      <p:pic>
        <p:nvPicPr>
          <p:cNvPr id="4" name="内容占位符 3" descr="图形用户界面, 应用程序&#10;&#10;AI 生成的内容可能不正确。">
            <a:extLst>
              <a:ext uri="{FF2B5EF4-FFF2-40B4-BE49-F238E27FC236}">
                <a16:creationId xmlns:a16="http://schemas.microsoft.com/office/drawing/2014/main" id="{2DC177A3-83BB-E2B5-443B-FA81415CE3D4}"/>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b="49375"/>
          <a:stretch/>
        </p:blipFill>
        <p:spPr>
          <a:xfrm>
            <a:off x="628650" y="3852522"/>
            <a:ext cx="3821997" cy="1881069"/>
          </a:xfrm>
          <a:prstGeom prst="rect">
            <a:avLst/>
          </a:prstGeom>
        </p:spPr>
      </p:pic>
      <p:sp>
        <p:nvSpPr>
          <p:cNvPr id="6" name="文本框 5">
            <a:extLst>
              <a:ext uri="{FF2B5EF4-FFF2-40B4-BE49-F238E27FC236}">
                <a16:creationId xmlns:a16="http://schemas.microsoft.com/office/drawing/2014/main" id="{AB8855F9-024A-D3D8-6017-8E4D9838A707}"/>
              </a:ext>
            </a:extLst>
          </p:cNvPr>
          <p:cNvSpPr txBox="1"/>
          <p:nvPr/>
        </p:nvSpPr>
        <p:spPr>
          <a:xfrm>
            <a:off x="628650" y="1150279"/>
            <a:ext cx="8176752" cy="2667397"/>
          </a:xfrm>
          <a:prstGeom prst="rect">
            <a:avLst/>
          </a:prstGeom>
          <a:noFill/>
        </p:spPr>
        <p:txBody>
          <a:bodyPr wrap="square">
            <a:spAutoFit/>
          </a:bodyPr>
          <a:lstStyle/>
          <a:p>
            <a:pPr>
              <a:spcBef>
                <a:spcPts val="675"/>
              </a:spcBef>
              <a:spcAft>
                <a:spcPts val="675"/>
              </a:spcAft>
              <a:buFont typeface="Arial" panose="020B0604020202020204" pitchFamily="34" charset="0"/>
              <a:buChar char="•"/>
            </a:pPr>
            <a:r>
              <a:rPr lang="en-US" altLang="zh-CN" sz="2400" dirty="0">
                <a:solidFill>
                  <a:schemeClr val="tx2">
                    <a:lumMod val="50000"/>
                    <a:lumOff val="50000"/>
                  </a:schemeClr>
                </a:solidFill>
                <a:latin typeface="Helvetica" panose="020B0604020202020204" pitchFamily="34" charset="0"/>
                <a:cs typeface="Helvetica" panose="020B0604020202020204" pitchFamily="34" charset="0"/>
              </a:rPr>
              <a:t>Representation alignment </a:t>
            </a:r>
            <a:r>
              <a:rPr lang="en-US" altLang="zh-CN" sz="2400" dirty="0">
                <a:solidFill>
                  <a:srgbClr val="2C2C36"/>
                </a:solidFill>
                <a:latin typeface="Helvetica" panose="020B0604020202020204" pitchFamily="34" charset="0"/>
                <a:cs typeface="Helvetica" panose="020B0604020202020204" pitchFamily="34" charset="0"/>
              </a:rPr>
              <a:t>between latent vectors of predictions and future covariates (X/Y-axis).</a:t>
            </a:r>
          </a:p>
          <a:p>
            <a:pPr>
              <a:spcBef>
                <a:spcPts val="675"/>
              </a:spcBef>
              <a:spcAft>
                <a:spcPts val="675"/>
              </a:spcAft>
              <a:buFont typeface="Arial" panose="020B0604020202020204" pitchFamily="34" charset="0"/>
              <a:buChar char="•"/>
            </a:pPr>
            <a:r>
              <a:rPr lang="en-US" altLang="zh-CN" sz="2400" dirty="0">
                <a:solidFill>
                  <a:srgbClr val="2C2C36"/>
                </a:solidFill>
                <a:latin typeface="Helvetica" panose="020B0604020202020204" pitchFamily="34" charset="0"/>
                <a:cs typeface="Helvetica" panose="020B0604020202020204" pitchFamily="34" charset="0"/>
              </a:rPr>
              <a:t>Validates model’s ability to capture temporal (periodic) dependencies and weak label correlations.</a:t>
            </a:r>
          </a:p>
          <a:p>
            <a:pPr>
              <a:spcBef>
                <a:spcPts val="675"/>
              </a:spcBef>
              <a:spcAft>
                <a:spcPts val="675"/>
              </a:spcAft>
              <a:buFont typeface="Arial" panose="020B0604020202020204" pitchFamily="34" charset="0"/>
              <a:buChar char="•"/>
            </a:pPr>
            <a:r>
              <a:rPr lang="en-US" altLang="zh-CN" sz="2400" dirty="0">
                <a:solidFill>
                  <a:srgbClr val="2C2C36"/>
                </a:solidFill>
                <a:latin typeface="Helvetica" panose="020B0604020202020204" pitchFamily="34" charset="0"/>
                <a:cs typeface="Helvetica" panose="020B0604020202020204" pitchFamily="34" charset="0"/>
              </a:rPr>
              <a:t>Supports effectiveness of contrastive learning and pre-training paradigm.</a:t>
            </a:r>
          </a:p>
        </p:txBody>
      </p:sp>
      <p:pic>
        <p:nvPicPr>
          <p:cNvPr id="3" name="内容占位符 3" descr="图形用户界面, 应用程序&#10;&#10;AI 生成的内容可能不正确。">
            <a:extLst>
              <a:ext uri="{FF2B5EF4-FFF2-40B4-BE49-F238E27FC236}">
                <a16:creationId xmlns:a16="http://schemas.microsoft.com/office/drawing/2014/main" id="{46CA55A7-B2F3-56B5-8804-399AE4E45C34}"/>
              </a:ext>
            </a:extLst>
          </p:cNvPr>
          <p:cNvPicPr>
            <a:picLocks noChangeAspect="1"/>
          </p:cNvPicPr>
          <p:nvPr/>
        </p:nvPicPr>
        <p:blipFill>
          <a:blip r:embed="rId3">
            <a:extLst>
              <a:ext uri="{28A0092B-C50C-407E-A947-70E740481C1C}">
                <a14:useLocalDpi xmlns:a14="http://schemas.microsoft.com/office/drawing/2010/main" val="0"/>
              </a:ext>
            </a:extLst>
          </a:blip>
          <a:srcRect t="49375"/>
          <a:stretch/>
        </p:blipFill>
        <p:spPr>
          <a:xfrm>
            <a:off x="4572000" y="3852522"/>
            <a:ext cx="3821997" cy="1881069"/>
          </a:xfrm>
          <a:prstGeom prst="rect">
            <a:avLst/>
          </a:prstGeom>
        </p:spPr>
      </p:pic>
      <p:sp>
        <p:nvSpPr>
          <p:cNvPr id="5" name="文本框 4">
            <a:extLst>
              <a:ext uri="{FF2B5EF4-FFF2-40B4-BE49-F238E27FC236}">
                <a16:creationId xmlns:a16="http://schemas.microsoft.com/office/drawing/2014/main" id="{A67A1382-4D76-C3FE-AA3D-C4CDCCE6DE78}"/>
              </a:ext>
            </a:extLst>
          </p:cNvPr>
          <p:cNvSpPr txBox="1"/>
          <p:nvPr/>
        </p:nvSpPr>
        <p:spPr>
          <a:xfrm>
            <a:off x="3879497" y="5680829"/>
            <a:ext cx="1385005" cy="307777"/>
          </a:xfrm>
          <a:prstGeom prst="rect">
            <a:avLst/>
          </a:prstGeom>
          <a:noFill/>
        </p:spPr>
        <p:txBody>
          <a:bodyPr wrap="square" rtlCol="0">
            <a:spAutoFit/>
          </a:bodyPr>
          <a:lstStyle/>
          <a:p>
            <a:pPr algn="ctr"/>
            <a:r>
              <a:rPr lang="de-CH" altLang="zh-CN" sz="1400" dirty="0">
                <a:latin typeface="Helvetica" panose="020B0604020202020204"/>
                <a:cs typeface="Helvetica" panose="020B0604020202020204"/>
              </a:rPr>
              <a:t>Logits matrices</a:t>
            </a:r>
            <a:endParaRPr lang="zh-CN" altLang="en-US" sz="1400" dirty="0">
              <a:latin typeface="Helvetica" panose="020B0604020202020204"/>
              <a:cs typeface="Helvetica" panose="020B0604020202020204"/>
            </a:endParaRPr>
          </a:p>
        </p:txBody>
      </p:sp>
      <p:sp>
        <p:nvSpPr>
          <p:cNvPr id="7" name="对话气泡: 圆角矩形 6">
            <a:extLst>
              <a:ext uri="{FF2B5EF4-FFF2-40B4-BE49-F238E27FC236}">
                <a16:creationId xmlns:a16="http://schemas.microsoft.com/office/drawing/2014/main" id="{8FA694B2-700E-E439-CF7B-84352B2B6B51}"/>
              </a:ext>
            </a:extLst>
          </p:cNvPr>
          <p:cNvSpPr/>
          <p:nvPr/>
        </p:nvSpPr>
        <p:spPr>
          <a:xfrm>
            <a:off x="805420" y="5834717"/>
            <a:ext cx="1782041" cy="443941"/>
          </a:xfrm>
          <a:prstGeom prst="wedgeRoundRectCallout">
            <a:avLst>
              <a:gd name="adj1" fmla="val 9877"/>
              <a:gd name="adj2" fmla="val -84126"/>
              <a:gd name="adj3" fmla="val 16667"/>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dirty="0"/>
              <a:t>Training process </a:t>
            </a:r>
            <a:endParaRPr lang="zh-CN" altLang="en-US" sz="1600" dirty="0"/>
          </a:p>
        </p:txBody>
      </p:sp>
      <p:sp>
        <p:nvSpPr>
          <p:cNvPr id="8" name="对话气泡: 圆角矩形 7">
            <a:extLst>
              <a:ext uri="{FF2B5EF4-FFF2-40B4-BE49-F238E27FC236}">
                <a16:creationId xmlns:a16="http://schemas.microsoft.com/office/drawing/2014/main" id="{89C6D96F-A526-D459-7AC7-6DE8E7BF84CE}"/>
              </a:ext>
            </a:extLst>
          </p:cNvPr>
          <p:cNvSpPr/>
          <p:nvPr/>
        </p:nvSpPr>
        <p:spPr>
          <a:xfrm>
            <a:off x="5193622" y="5949293"/>
            <a:ext cx="2172900" cy="443941"/>
          </a:xfrm>
          <a:prstGeom prst="wedgeRoundRectCallout">
            <a:avLst>
              <a:gd name="adj1" fmla="val 1716"/>
              <a:gd name="adj2" fmla="val -124072"/>
              <a:gd name="adj3" fmla="val 16667"/>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dirty="0"/>
              <a:t>Validation process </a:t>
            </a:r>
            <a:endParaRPr lang="zh-CN" altLang="en-US" sz="1600" dirty="0"/>
          </a:p>
        </p:txBody>
      </p:sp>
    </p:spTree>
    <p:extLst>
      <p:ext uri="{BB962C8B-B14F-4D97-AF65-F5344CB8AC3E}">
        <p14:creationId xmlns:p14="http://schemas.microsoft.com/office/powerpoint/2010/main" val="1028998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0DBA25-D62C-5866-1B5B-68D1B5A43EC7}"/>
              </a:ext>
            </a:extLst>
          </p:cNvPr>
          <p:cNvSpPr>
            <a:spLocks noGrp="1"/>
          </p:cNvSpPr>
          <p:nvPr>
            <p:ph type="title"/>
          </p:nvPr>
        </p:nvSpPr>
        <p:spPr/>
        <p:txBody>
          <a:bodyPr/>
          <a:lstStyle/>
          <a:p>
            <a:r>
              <a:rPr lang="en-US" altLang="zh-CN" b="1" i="0" dirty="0">
                <a:solidFill>
                  <a:srgbClr val="2C2C36"/>
                </a:solidFill>
                <a:effectLst/>
                <a:latin typeface="Helvetica" panose="020B0604020202020204" pitchFamily="34" charset="0"/>
                <a:cs typeface="Helvetica" panose="020B0604020202020204" pitchFamily="34" charset="0"/>
              </a:rPr>
              <a:t>Accuracy Comparison </a:t>
            </a:r>
            <a:endParaRPr lang="zh-CN" altLang="en-US" dirty="0">
              <a:latin typeface="Helvetica" panose="020B0604020202020204" pitchFamily="34" charset="0"/>
              <a:cs typeface="Helvetica" panose="020B0604020202020204" pitchFamily="34" charset="0"/>
            </a:endParaRPr>
          </a:p>
        </p:txBody>
      </p:sp>
      <p:sp>
        <p:nvSpPr>
          <p:cNvPr id="3" name="内容占位符 2">
            <a:extLst>
              <a:ext uri="{FF2B5EF4-FFF2-40B4-BE49-F238E27FC236}">
                <a16:creationId xmlns:a16="http://schemas.microsoft.com/office/drawing/2014/main" id="{70397B70-0DC8-576B-EDF1-67EBB3DB60DE}"/>
              </a:ext>
            </a:extLst>
          </p:cNvPr>
          <p:cNvSpPr>
            <a:spLocks noGrp="1"/>
          </p:cNvSpPr>
          <p:nvPr>
            <p:ph idx="1"/>
          </p:nvPr>
        </p:nvSpPr>
        <p:spPr>
          <a:xfrm>
            <a:off x="678524" y="1145937"/>
            <a:ext cx="8007352" cy="1610698"/>
          </a:xfrm>
        </p:spPr>
        <p:txBody>
          <a:bodyPr>
            <a:noAutofit/>
          </a:bodyPr>
          <a:lstStyle/>
          <a:p>
            <a:pPr marL="266700" lvl="1" indent="-257175">
              <a:lnSpc>
                <a:spcPct val="100000"/>
              </a:lnSpc>
            </a:pPr>
            <a:r>
              <a:rPr lang="en-US" altLang="zh-CN" sz="2000" b="0" i="0" dirty="0">
                <a:solidFill>
                  <a:srgbClr val="2C2C36"/>
                </a:solidFill>
                <a:effectLst/>
                <a:latin typeface="Helvetica" panose="020B0604020202020204" pitchFamily="34" charset="0"/>
                <a:cs typeface="Helvetica" panose="020B0604020202020204" pitchFamily="34" charset="0"/>
              </a:rPr>
              <a:t>Surpasses </a:t>
            </a:r>
            <a:r>
              <a:rPr lang="en-US" altLang="zh-CN" sz="2000" b="0" i="0" dirty="0" err="1">
                <a:solidFill>
                  <a:srgbClr val="2C2C36"/>
                </a:solidFill>
                <a:effectLst/>
                <a:latin typeface="Helvetica" panose="020B0604020202020204" pitchFamily="34" charset="0"/>
                <a:cs typeface="Helvetica" panose="020B0604020202020204" pitchFamily="34" charset="0"/>
              </a:rPr>
              <a:t>DLinear</a:t>
            </a:r>
            <a:r>
              <a:rPr lang="en-US" altLang="zh-CN" sz="2000" b="0" i="0" dirty="0">
                <a:solidFill>
                  <a:srgbClr val="2C2C36"/>
                </a:solidFill>
                <a:effectLst/>
                <a:latin typeface="Helvetica" panose="020B0604020202020204" pitchFamily="34" charset="0"/>
                <a:cs typeface="Helvetica" panose="020B0604020202020204" pitchFamily="34" charset="0"/>
              </a:rPr>
              <a:t>, </a:t>
            </a:r>
            <a:r>
              <a:rPr lang="en-US" altLang="zh-CN" sz="2000" b="0" i="0" dirty="0" err="1">
                <a:solidFill>
                  <a:srgbClr val="2C2C36"/>
                </a:solidFill>
                <a:effectLst/>
                <a:latin typeface="Helvetica" panose="020B0604020202020204" pitchFamily="34" charset="0"/>
                <a:cs typeface="Helvetica" panose="020B0604020202020204" pitchFamily="34" charset="0"/>
              </a:rPr>
              <a:t>iTransformer</a:t>
            </a:r>
            <a:r>
              <a:rPr lang="en-US" altLang="zh-CN" sz="2000" b="0" i="0" dirty="0">
                <a:solidFill>
                  <a:srgbClr val="2C2C36"/>
                </a:solidFill>
                <a:effectLst/>
                <a:latin typeface="Helvetica" panose="020B0604020202020204" pitchFamily="34" charset="0"/>
                <a:cs typeface="Helvetica" panose="020B0604020202020204" pitchFamily="34" charset="0"/>
              </a:rPr>
              <a:t>, </a:t>
            </a:r>
            <a:r>
              <a:rPr lang="en-US" altLang="zh-CN" sz="2000" b="0" i="0" dirty="0" err="1">
                <a:solidFill>
                  <a:srgbClr val="2C2C36"/>
                </a:solidFill>
                <a:effectLst/>
                <a:latin typeface="Helvetica" panose="020B0604020202020204" pitchFamily="34" charset="0"/>
                <a:cs typeface="Helvetica" panose="020B0604020202020204" pitchFamily="34" charset="0"/>
              </a:rPr>
              <a:t>TimeMixer</a:t>
            </a:r>
            <a:r>
              <a:rPr lang="en-US" altLang="zh-CN" sz="2000" b="0" i="0" dirty="0">
                <a:solidFill>
                  <a:srgbClr val="2C2C36"/>
                </a:solidFill>
                <a:effectLst/>
                <a:latin typeface="Helvetica" panose="020B0604020202020204" pitchFamily="34" charset="0"/>
                <a:cs typeface="Helvetica" panose="020B0604020202020204" pitchFamily="34" charset="0"/>
              </a:rPr>
              <a:t>, FGNN, and strong baselines </a:t>
            </a:r>
            <a:r>
              <a:rPr lang="en-US" altLang="zh-CN" sz="2000" b="0" i="0" dirty="0" err="1">
                <a:solidFill>
                  <a:srgbClr val="2C2C36"/>
                </a:solidFill>
                <a:effectLst/>
                <a:latin typeface="Helvetica" panose="020B0604020202020204" pitchFamily="34" charset="0"/>
                <a:cs typeface="Helvetica" panose="020B0604020202020204" pitchFamily="34" charset="0"/>
              </a:rPr>
              <a:t>PatchTST</a:t>
            </a:r>
            <a:r>
              <a:rPr lang="en-US" altLang="zh-CN" sz="2000" b="0" i="0" dirty="0">
                <a:solidFill>
                  <a:srgbClr val="2C2C36"/>
                </a:solidFill>
                <a:effectLst/>
                <a:latin typeface="Helvetica" panose="020B0604020202020204" pitchFamily="34" charset="0"/>
                <a:cs typeface="Helvetica" panose="020B0604020202020204" pitchFamily="34" charset="0"/>
              </a:rPr>
              <a:t> and </a:t>
            </a:r>
            <a:r>
              <a:rPr lang="en-US" altLang="zh-CN" sz="2000" b="0" i="0" dirty="0" err="1">
                <a:solidFill>
                  <a:srgbClr val="2C2C36"/>
                </a:solidFill>
                <a:effectLst/>
                <a:latin typeface="Helvetica" panose="020B0604020202020204" pitchFamily="34" charset="0"/>
                <a:cs typeface="Helvetica" panose="020B0604020202020204" pitchFamily="34" charset="0"/>
              </a:rPr>
              <a:t>TiDE</a:t>
            </a:r>
            <a:r>
              <a:rPr lang="en-US" altLang="zh-CN" sz="2000" b="0" i="0" dirty="0">
                <a:solidFill>
                  <a:srgbClr val="2C2C36"/>
                </a:solidFill>
                <a:effectLst/>
                <a:latin typeface="Helvetica" panose="020B0604020202020204" pitchFamily="34" charset="0"/>
                <a:cs typeface="Helvetica" panose="020B0604020202020204" pitchFamily="34" charset="0"/>
              </a:rPr>
              <a:t> by </a:t>
            </a:r>
            <a:r>
              <a:rPr lang="en-US" altLang="zh-CN" sz="2000" b="0" i="0" dirty="0">
                <a:solidFill>
                  <a:schemeClr val="tx2">
                    <a:lumMod val="50000"/>
                    <a:lumOff val="50000"/>
                  </a:schemeClr>
                </a:solidFill>
                <a:effectLst/>
                <a:latin typeface="Helvetica" panose="020B0604020202020204" pitchFamily="34" charset="0"/>
                <a:cs typeface="Helvetica" panose="020B0604020202020204" pitchFamily="34" charset="0"/>
              </a:rPr>
              <a:t>8.3% </a:t>
            </a:r>
            <a:r>
              <a:rPr lang="en-US" altLang="zh-CN" sz="2000" b="0" i="0" dirty="0">
                <a:solidFill>
                  <a:srgbClr val="2C2C36"/>
                </a:solidFill>
                <a:effectLst/>
                <a:latin typeface="Helvetica" panose="020B0604020202020204" pitchFamily="34" charset="0"/>
                <a:cs typeface="Helvetica" panose="020B0604020202020204" pitchFamily="34" charset="0"/>
              </a:rPr>
              <a:t>and </a:t>
            </a:r>
            <a:r>
              <a:rPr lang="en-US" altLang="zh-CN" sz="2000" b="0" i="0" dirty="0">
                <a:solidFill>
                  <a:schemeClr val="tx2">
                    <a:lumMod val="50000"/>
                    <a:lumOff val="50000"/>
                  </a:schemeClr>
                </a:solidFill>
                <a:effectLst/>
                <a:latin typeface="Helvetica" panose="020B0604020202020204" pitchFamily="34" charset="0"/>
                <a:cs typeface="Helvetica" panose="020B0604020202020204" pitchFamily="34" charset="0"/>
              </a:rPr>
              <a:t>5.4% </a:t>
            </a:r>
            <a:r>
              <a:rPr lang="en-US" altLang="zh-CN" sz="2000" b="0" i="0" dirty="0">
                <a:solidFill>
                  <a:srgbClr val="2C2C36"/>
                </a:solidFill>
                <a:effectLst/>
                <a:latin typeface="Helvetica" panose="020B0604020202020204" pitchFamily="34" charset="0"/>
                <a:cs typeface="Helvetica" panose="020B0604020202020204" pitchFamily="34" charset="0"/>
              </a:rPr>
              <a:t>, respectively.</a:t>
            </a:r>
          </a:p>
          <a:p>
            <a:pPr marL="342892" lvl="1" indent="0">
              <a:buNone/>
            </a:pPr>
            <a:endParaRPr lang="zh-CN" altLang="en-US" sz="2000" dirty="0"/>
          </a:p>
        </p:txBody>
      </p:sp>
      <p:pic>
        <p:nvPicPr>
          <p:cNvPr id="5" name="图形 4">
            <a:extLst>
              <a:ext uri="{FF2B5EF4-FFF2-40B4-BE49-F238E27FC236}">
                <a16:creationId xmlns:a16="http://schemas.microsoft.com/office/drawing/2014/main" id="{27EC4610-8C95-D952-7390-037C4E2415B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9881" y="1917469"/>
            <a:ext cx="7875469" cy="4755437"/>
          </a:xfrm>
          <a:prstGeom prst="rect">
            <a:avLst/>
          </a:prstGeom>
        </p:spPr>
      </p:pic>
      <p:sp>
        <p:nvSpPr>
          <p:cNvPr id="4" name="矩形 3">
            <a:extLst>
              <a:ext uri="{FF2B5EF4-FFF2-40B4-BE49-F238E27FC236}">
                <a16:creationId xmlns:a16="http://schemas.microsoft.com/office/drawing/2014/main" id="{99DEDE6B-FD06-084A-72F3-8801FDFAD4B7}"/>
              </a:ext>
            </a:extLst>
          </p:cNvPr>
          <p:cNvSpPr/>
          <p:nvPr/>
        </p:nvSpPr>
        <p:spPr>
          <a:xfrm>
            <a:off x="1102823" y="1873134"/>
            <a:ext cx="1141614" cy="484354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52212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63A81A-1D19-FDB3-AA4D-F4471FF3ECBF}"/>
              </a:ext>
            </a:extLst>
          </p:cNvPr>
          <p:cNvSpPr>
            <a:spLocks noGrp="1"/>
          </p:cNvSpPr>
          <p:nvPr>
            <p:ph type="title"/>
          </p:nvPr>
        </p:nvSpPr>
        <p:spPr/>
        <p:txBody>
          <a:bodyPr/>
          <a:lstStyle/>
          <a:p>
            <a:r>
              <a:rPr lang="en-US" altLang="zh-CN" b="1" i="0" dirty="0">
                <a:solidFill>
                  <a:srgbClr val="2C2C36"/>
                </a:solidFill>
                <a:effectLst/>
                <a:latin typeface="Helvetica" panose="020B0604020202020204" pitchFamily="34" charset="0"/>
                <a:cs typeface="Helvetica" panose="020B0604020202020204" pitchFamily="34" charset="0"/>
              </a:rPr>
              <a:t>Efficiency Comparison</a:t>
            </a:r>
            <a:endParaRPr lang="zh-CN" altLang="en-US" dirty="0">
              <a:latin typeface="Helvetica" panose="020B0604020202020204" pitchFamily="34" charset="0"/>
              <a:cs typeface="Helvetica" panose="020B0604020202020204" pitchFamily="34" charset="0"/>
            </a:endParaRPr>
          </a:p>
        </p:txBody>
      </p:sp>
      <p:sp>
        <p:nvSpPr>
          <p:cNvPr id="5" name="文本框 4">
            <a:extLst>
              <a:ext uri="{FF2B5EF4-FFF2-40B4-BE49-F238E27FC236}">
                <a16:creationId xmlns:a16="http://schemas.microsoft.com/office/drawing/2014/main" id="{012A4D0D-15D6-916B-7318-FB44645E9426}"/>
              </a:ext>
            </a:extLst>
          </p:cNvPr>
          <p:cNvSpPr txBox="1"/>
          <p:nvPr/>
        </p:nvSpPr>
        <p:spPr>
          <a:xfrm>
            <a:off x="442652" y="1185225"/>
            <a:ext cx="8258695" cy="1231106"/>
          </a:xfrm>
          <a:prstGeom prst="rect">
            <a:avLst/>
          </a:prstGeom>
          <a:noFill/>
        </p:spPr>
        <p:txBody>
          <a:bodyPr wrap="square">
            <a:spAutoFit/>
          </a:bodyPr>
          <a:lstStyle/>
          <a:p>
            <a:pPr>
              <a:spcBef>
                <a:spcPts val="300"/>
              </a:spcBef>
              <a:spcAft>
                <a:spcPts val="300"/>
              </a:spcAft>
            </a:pPr>
            <a:r>
              <a:rPr lang="en-US" altLang="zh-CN" sz="1600" b="1" dirty="0">
                <a:solidFill>
                  <a:srgbClr val="111827"/>
                </a:solidFill>
                <a:latin typeface="Helvetica" panose="020B0604020202020204" pitchFamily="34" charset="0"/>
                <a:cs typeface="Helvetica" panose="020B0604020202020204" pitchFamily="34" charset="0"/>
              </a:rPr>
              <a:t>ETTh1</a:t>
            </a:r>
            <a:r>
              <a:rPr lang="en-US" altLang="zh-CN" sz="1600" dirty="0">
                <a:solidFill>
                  <a:srgbClr val="111827"/>
                </a:solidFill>
                <a:latin typeface="Helvetica" panose="020B0604020202020204" pitchFamily="34" charset="0"/>
                <a:cs typeface="Helvetica" panose="020B0604020202020204" pitchFamily="34" charset="0"/>
              </a:rPr>
              <a:t>:</a:t>
            </a:r>
            <a:r>
              <a:rPr lang="en-US" altLang="zh-CN" sz="1600" dirty="0">
                <a:solidFill>
                  <a:srgbClr val="2C2C36"/>
                </a:solidFill>
                <a:latin typeface="Helvetica" panose="020B0604020202020204" pitchFamily="34" charset="0"/>
                <a:cs typeface="Helvetica" panose="020B0604020202020204" pitchFamily="34" charset="0"/>
              </a:rPr>
              <a:t> </a:t>
            </a:r>
            <a:r>
              <a:rPr lang="en-US" altLang="zh-CN" sz="1600" dirty="0" err="1">
                <a:solidFill>
                  <a:srgbClr val="2C2C36"/>
                </a:solidFill>
                <a:latin typeface="Helvetica" panose="020B0604020202020204" pitchFamily="34" charset="0"/>
                <a:cs typeface="Helvetica" panose="020B0604020202020204" pitchFamily="34" charset="0"/>
              </a:rPr>
              <a:t>LiPFormer</a:t>
            </a:r>
            <a:r>
              <a:rPr lang="en-US" altLang="zh-CN" sz="1600" dirty="0">
                <a:solidFill>
                  <a:srgbClr val="2C2C36"/>
                </a:solidFill>
                <a:latin typeface="Helvetica" panose="020B0604020202020204" pitchFamily="34" charset="0"/>
                <a:cs typeface="Helvetica" panose="020B0604020202020204" pitchFamily="34" charset="0"/>
              </a:rPr>
              <a:t> achieves </a:t>
            </a:r>
            <a:r>
              <a:rPr lang="en-US" altLang="zh-CN" sz="1600" dirty="0">
                <a:solidFill>
                  <a:schemeClr val="tx2">
                    <a:lumMod val="50000"/>
                    <a:lumOff val="50000"/>
                  </a:schemeClr>
                </a:solidFill>
                <a:latin typeface="Helvetica" panose="020B0604020202020204" pitchFamily="34" charset="0"/>
                <a:cs typeface="Helvetica" panose="020B0604020202020204" pitchFamily="34" charset="0"/>
              </a:rPr>
              <a:t>~10x </a:t>
            </a:r>
            <a:r>
              <a:rPr lang="en-US" altLang="zh-CN" sz="1600" dirty="0">
                <a:solidFill>
                  <a:srgbClr val="111827"/>
                </a:solidFill>
                <a:latin typeface="Helvetica" panose="020B0604020202020204" pitchFamily="34" charset="0"/>
                <a:cs typeface="Helvetica" panose="020B0604020202020204" pitchFamily="34" charset="0"/>
              </a:rPr>
              <a:t>faster inference </a:t>
            </a:r>
            <a:r>
              <a:rPr lang="en-US" altLang="zh-CN" sz="1600" dirty="0">
                <a:solidFill>
                  <a:srgbClr val="2C2C36"/>
                </a:solidFill>
                <a:latin typeface="Helvetica" panose="020B0604020202020204" pitchFamily="34" charset="0"/>
                <a:cs typeface="Helvetica" panose="020B0604020202020204" pitchFamily="34" charset="0"/>
              </a:rPr>
              <a:t>than Transformer for input length 336.</a:t>
            </a:r>
          </a:p>
          <a:p>
            <a:pPr>
              <a:spcBef>
                <a:spcPts val="300"/>
              </a:spcBef>
              <a:spcAft>
                <a:spcPts val="300"/>
              </a:spcAft>
            </a:pPr>
            <a:r>
              <a:rPr lang="en-US" altLang="zh-CN" sz="1600" b="1" dirty="0">
                <a:solidFill>
                  <a:srgbClr val="111827"/>
                </a:solidFill>
                <a:latin typeface="Helvetica" panose="020B0604020202020204" pitchFamily="34" charset="0"/>
                <a:cs typeface="Helvetica" panose="020B0604020202020204" pitchFamily="34" charset="0"/>
              </a:rPr>
              <a:t>Weather</a:t>
            </a:r>
            <a:r>
              <a:rPr lang="en-US" altLang="zh-CN" sz="1600" dirty="0">
                <a:solidFill>
                  <a:srgbClr val="111827"/>
                </a:solidFill>
                <a:latin typeface="Helvetica" panose="020B0604020202020204" pitchFamily="34" charset="0"/>
                <a:cs typeface="Helvetica" panose="020B0604020202020204" pitchFamily="34" charset="0"/>
              </a:rPr>
              <a:t> Dataset: </a:t>
            </a:r>
            <a:r>
              <a:rPr lang="en-US" altLang="zh-CN" sz="1600" dirty="0" err="1">
                <a:solidFill>
                  <a:srgbClr val="2C2C36"/>
                </a:solidFill>
                <a:latin typeface="Helvetica" panose="020B0604020202020204" pitchFamily="34" charset="0"/>
                <a:cs typeface="Helvetica" panose="020B0604020202020204" pitchFamily="34" charset="0"/>
              </a:rPr>
              <a:t>LiPFormer</a:t>
            </a:r>
            <a:r>
              <a:rPr lang="en-US" altLang="zh-CN" sz="1600" dirty="0">
                <a:solidFill>
                  <a:srgbClr val="2C2C36"/>
                </a:solidFill>
                <a:latin typeface="Helvetica" panose="020B0604020202020204" pitchFamily="34" charset="0"/>
                <a:cs typeface="Helvetica" panose="020B0604020202020204" pitchFamily="34" charset="0"/>
              </a:rPr>
              <a:t> shows </a:t>
            </a:r>
            <a:r>
              <a:rPr lang="en-US" altLang="zh-CN" sz="1600" dirty="0">
                <a:solidFill>
                  <a:schemeClr val="tx2">
                    <a:lumMod val="50000"/>
                    <a:lumOff val="50000"/>
                  </a:schemeClr>
                </a:solidFill>
                <a:latin typeface="Helvetica" panose="020B0604020202020204" pitchFamily="34" charset="0"/>
                <a:cs typeface="Helvetica" panose="020B0604020202020204" pitchFamily="34" charset="0"/>
              </a:rPr>
              <a:t>~2x </a:t>
            </a:r>
            <a:r>
              <a:rPr lang="en-US" altLang="zh-CN" sz="1600" dirty="0">
                <a:solidFill>
                  <a:srgbClr val="111827"/>
                </a:solidFill>
                <a:latin typeface="Helvetica" panose="020B0604020202020204" pitchFamily="34" charset="0"/>
                <a:cs typeface="Helvetica" panose="020B0604020202020204" pitchFamily="34" charset="0"/>
              </a:rPr>
              <a:t>speedup </a:t>
            </a:r>
            <a:r>
              <a:rPr lang="en-US" altLang="zh-CN" sz="1600" dirty="0">
                <a:solidFill>
                  <a:srgbClr val="2C2C36"/>
                </a:solidFill>
                <a:latin typeface="Helvetica" panose="020B0604020202020204" pitchFamily="34" charset="0"/>
                <a:cs typeface="Helvetica" panose="020B0604020202020204" pitchFamily="34" charset="0"/>
              </a:rPr>
              <a:t>despite higher channel count.</a:t>
            </a:r>
          </a:p>
          <a:p>
            <a:pPr>
              <a:spcBef>
                <a:spcPts val="300"/>
              </a:spcBef>
              <a:spcAft>
                <a:spcPts val="300"/>
              </a:spcAft>
            </a:pPr>
            <a:r>
              <a:rPr lang="en-US" altLang="zh-CN" sz="1600" dirty="0">
                <a:solidFill>
                  <a:srgbClr val="111827"/>
                </a:solidFill>
                <a:latin typeface="Helvetica" panose="020B0604020202020204" pitchFamily="34" charset="0"/>
                <a:cs typeface="Helvetica" panose="020B0604020202020204" pitchFamily="34" charset="0"/>
              </a:rPr>
              <a:t>Memory Limitations:</a:t>
            </a:r>
            <a:r>
              <a:rPr lang="en-US" altLang="zh-CN" sz="1600" dirty="0">
                <a:solidFill>
                  <a:srgbClr val="2C2C36"/>
                </a:solidFill>
                <a:latin typeface="Helvetica" panose="020B0604020202020204" pitchFamily="34" charset="0"/>
                <a:cs typeface="Helvetica" panose="020B0604020202020204" pitchFamily="34" charset="0"/>
              </a:rPr>
              <a:t> </a:t>
            </a:r>
            <a:r>
              <a:rPr lang="en-US" altLang="zh-CN" sz="1600" b="1" dirty="0">
                <a:solidFill>
                  <a:srgbClr val="2C2C36"/>
                </a:solidFill>
                <a:latin typeface="Helvetica" panose="020B0604020202020204" pitchFamily="34" charset="0"/>
                <a:cs typeface="Helvetica" panose="020B0604020202020204" pitchFamily="34" charset="0"/>
              </a:rPr>
              <a:t>Transformer </a:t>
            </a:r>
            <a:r>
              <a:rPr lang="en-US" altLang="zh-CN" sz="1600" b="1" dirty="0">
                <a:solidFill>
                  <a:srgbClr val="111827"/>
                </a:solidFill>
                <a:latin typeface="Helvetica" panose="020B0604020202020204" pitchFamily="34" charset="0"/>
                <a:cs typeface="Helvetica" panose="020B0604020202020204" pitchFamily="34" charset="0"/>
              </a:rPr>
              <a:t>exceeds memory limits </a:t>
            </a:r>
            <a:r>
              <a:rPr lang="en-US" altLang="zh-CN" sz="1600" dirty="0">
                <a:solidFill>
                  <a:srgbClr val="2C2C36"/>
                </a:solidFill>
                <a:latin typeface="Helvetica" panose="020B0604020202020204" pitchFamily="34" charset="0"/>
                <a:cs typeface="Helvetica" panose="020B0604020202020204" pitchFamily="34" charset="0"/>
              </a:rPr>
              <a:t>for input length 720 on both datasets.</a:t>
            </a:r>
          </a:p>
        </p:txBody>
      </p:sp>
      <p:graphicFrame>
        <p:nvGraphicFramePr>
          <p:cNvPr id="8" name="表格 7">
            <a:extLst>
              <a:ext uri="{FF2B5EF4-FFF2-40B4-BE49-F238E27FC236}">
                <a16:creationId xmlns:a16="http://schemas.microsoft.com/office/drawing/2014/main" id="{399D4215-5CE3-7082-F66C-55CA3867947B}"/>
              </a:ext>
            </a:extLst>
          </p:cNvPr>
          <p:cNvGraphicFramePr>
            <a:graphicFrameLocks noGrp="1"/>
          </p:cNvGraphicFramePr>
          <p:nvPr>
            <p:extLst>
              <p:ext uri="{D42A27DB-BD31-4B8C-83A1-F6EECF244321}">
                <p14:modId xmlns:p14="http://schemas.microsoft.com/office/powerpoint/2010/main" val="1928673320"/>
              </p:ext>
            </p:extLst>
          </p:nvPr>
        </p:nvGraphicFramePr>
        <p:xfrm>
          <a:off x="1611168" y="2351873"/>
          <a:ext cx="5772149" cy="921809"/>
        </p:xfrm>
        <a:graphic>
          <a:graphicData uri="http://schemas.openxmlformats.org/drawingml/2006/table">
            <a:tbl>
              <a:tblPr firstRow="1" firstCol="1" bandRow="1">
                <a:tableStyleId>{5C22544A-7EE6-4342-B048-85BDC9FD1C3A}</a:tableStyleId>
              </a:tblPr>
              <a:tblGrid>
                <a:gridCol w="1010957">
                  <a:extLst>
                    <a:ext uri="{9D8B030D-6E8A-4147-A177-3AD203B41FA5}">
                      <a16:colId xmlns:a16="http://schemas.microsoft.com/office/drawing/2014/main" val="1205521707"/>
                    </a:ext>
                  </a:extLst>
                </a:gridCol>
                <a:gridCol w="595386">
                  <a:extLst>
                    <a:ext uri="{9D8B030D-6E8A-4147-A177-3AD203B41FA5}">
                      <a16:colId xmlns:a16="http://schemas.microsoft.com/office/drawing/2014/main" val="486270849"/>
                    </a:ext>
                  </a:extLst>
                </a:gridCol>
                <a:gridCol w="595386">
                  <a:extLst>
                    <a:ext uri="{9D8B030D-6E8A-4147-A177-3AD203B41FA5}">
                      <a16:colId xmlns:a16="http://schemas.microsoft.com/office/drawing/2014/main" val="1330813663"/>
                    </a:ext>
                  </a:extLst>
                </a:gridCol>
                <a:gridCol w="594754">
                  <a:extLst>
                    <a:ext uri="{9D8B030D-6E8A-4147-A177-3AD203B41FA5}">
                      <a16:colId xmlns:a16="http://schemas.microsoft.com/office/drawing/2014/main" val="795614856"/>
                    </a:ext>
                  </a:extLst>
                </a:gridCol>
                <a:gridCol w="594754">
                  <a:extLst>
                    <a:ext uri="{9D8B030D-6E8A-4147-A177-3AD203B41FA5}">
                      <a16:colId xmlns:a16="http://schemas.microsoft.com/office/drawing/2014/main" val="1159825067"/>
                    </a:ext>
                  </a:extLst>
                </a:gridCol>
                <a:gridCol w="594754">
                  <a:extLst>
                    <a:ext uri="{9D8B030D-6E8A-4147-A177-3AD203B41FA5}">
                      <a16:colId xmlns:a16="http://schemas.microsoft.com/office/drawing/2014/main" val="273601938"/>
                    </a:ext>
                  </a:extLst>
                </a:gridCol>
                <a:gridCol w="595386">
                  <a:extLst>
                    <a:ext uri="{9D8B030D-6E8A-4147-A177-3AD203B41FA5}">
                      <a16:colId xmlns:a16="http://schemas.microsoft.com/office/drawing/2014/main" val="3965952168"/>
                    </a:ext>
                  </a:extLst>
                </a:gridCol>
                <a:gridCol w="595386">
                  <a:extLst>
                    <a:ext uri="{9D8B030D-6E8A-4147-A177-3AD203B41FA5}">
                      <a16:colId xmlns:a16="http://schemas.microsoft.com/office/drawing/2014/main" val="3676730931"/>
                    </a:ext>
                  </a:extLst>
                </a:gridCol>
                <a:gridCol w="595386">
                  <a:extLst>
                    <a:ext uri="{9D8B030D-6E8A-4147-A177-3AD203B41FA5}">
                      <a16:colId xmlns:a16="http://schemas.microsoft.com/office/drawing/2014/main" val="1408529778"/>
                    </a:ext>
                  </a:extLst>
                </a:gridCol>
              </a:tblGrid>
              <a:tr h="298244">
                <a:tc>
                  <a:txBody>
                    <a:bodyPr/>
                    <a:lstStyle/>
                    <a:p>
                      <a:pPr algn="ctr">
                        <a:lnSpc>
                          <a:spcPct val="120000"/>
                        </a:lnSpc>
                        <a:buNone/>
                      </a:pPr>
                      <a:r>
                        <a:rPr lang="en-US" altLang="zh-CN" sz="1200" b="1" kern="100" dirty="0">
                          <a:solidFill>
                            <a:schemeClr val="lt1"/>
                          </a:solidFill>
                          <a:effectLst/>
                          <a:latin typeface="+mn-lt"/>
                          <a:ea typeface="+mn-ea"/>
                          <a:cs typeface="+mn-cs"/>
                        </a:rPr>
                        <a:t>Datasets</a:t>
                      </a:r>
                      <a:endParaRPr lang="zh-CN" altLang="en-US" sz="1200" b="1" kern="100" dirty="0">
                        <a:solidFill>
                          <a:schemeClr val="lt1"/>
                        </a:solidFill>
                        <a:effectLst/>
                        <a:latin typeface="+mn-lt"/>
                        <a:ea typeface="+mn-ea"/>
                        <a:cs typeface="+mn-cs"/>
                      </a:endParaRPr>
                    </a:p>
                  </a:txBody>
                  <a:tcPr marL="68188" marR="68188" marT="0" marB="0" anchor="ctr"/>
                </a:tc>
                <a:tc gridSpan="4">
                  <a:txBody>
                    <a:bodyPr/>
                    <a:lstStyle/>
                    <a:p>
                      <a:pPr algn="ctr">
                        <a:lnSpc>
                          <a:spcPct val="120000"/>
                        </a:lnSpc>
                        <a:buNone/>
                      </a:pPr>
                      <a:r>
                        <a:rPr lang="en-US" sz="1200" kern="100" dirty="0">
                          <a:effectLst/>
                        </a:rPr>
                        <a:t>ETTh1</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72379" marR="72379" marT="36189" marB="36189"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ctr">
                        <a:lnSpc>
                          <a:spcPct val="120000"/>
                        </a:lnSpc>
                        <a:buNone/>
                      </a:pPr>
                      <a:r>
                        <a:rPr lang="en-US" sz="1200" kern="100" dirty="0">
                          <a:effectLst/>
                        </a:rPr>
                        <a:t>Weather</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72379" marR="72379" marT="36189" marB="36189"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919726666"/>
                  </a:ext>
                </a:extLst>
              </a:tr>
              <a:tr h="207855">
                <a:tc>
                  <a:txBody>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en-US" altLang="zh-CN" sz="1200" b="1" kern="100" dirty="0">
                          <a:solidFill>
                            <a:schemeClr val="lt1"/>
                          </a:solidFill>
                          <a:effectLst/>
                          <a:latin typeface="+mn-lt"/>
                          <a:ea typeface="+mn-ea"/>
                          <a:cs typeface="+mn-cs"/>
                        </a:rPr>
                        <a:t>Input length</a:t>
                      </a:r>
                      <a:endParaRPr lang="zh-CN" altLang="zh-CN" sz="1200" b="1" kern="100" dirty="0">
                        <a:solidFill>
                          <a:schemeClr val="lt1"/>
                        </a:solidFill>
                        <a:effectLst/>
                        <a:latin typeface="+mn-lt"/>
                        <a:ea typeface="+mn-ea"/>
                        <a:cs typeface="+mn-cs"/>
                      </a:endParaRPr>
                    </a:p>
                  </a:txBody>
                  <a:tcPr marL="68188" marR="68188" marT="0" marB="0" anchor="ctr"/>
                </a:tc>
                <a:tc>
                  <a:txBody>
                    <a:bodyPr/>
                    <a:lstStyle/>
                    <a:p>
                      <a:pPr algn="ctr">
                        <a:lnSpc>
                          <a:spcPct val="120000"/>
                        </a:lnSpc>
                        <a:buNone/>
                      </a:pPr>
                      <a:r>
                        <a:rPr lang="en-US" sz="1200" kern="100">
                          <a:effectLst/>
                        </a:rPr>
                        <a:t>96</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192</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336</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720</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96</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192</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336</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720</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extLst>
                  <a:ext uri="{0D108BD9-81ED-4DB2-BD59-A6C34878D82A}">
                    <a16:rowId xmlns:a16="http://schemas.microsoft.com/office/drawing/2014/main" val="777259188"/>
                  </a:ext>
                </a:extLst>
              </a:tr>
              <a:tr h="207855">
                <a:tc>
                  <a:txBody>
                    <a:bodyPr/>
                    <a:lstStyle/>
                    <a:p>
                      <a:pPr algn="ctr">
                        <a:lnSpc>
                          <a:spcPct val="120000"/>
                        </a:lnSpc>
                        <a:buNone/>
                      </a:pPr>
                      <a:r>
                        <a:rPr lang="en-US" sz="1200" kern="100" dirty="0">
                          <a:effectLst/>
                        </a:rPr>
                        <a:t>Transformer</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1.47</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2.86</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5.82</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1.84</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3.88</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6.08</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extLst>
                  <a:ext uri="{0D108BD9-81ED-4DB2-BD59-A6C34878D82A}">
                    <a16:rowId xmlns:a16="http://schemas.microsoft.com/office/drawing/2014/main" val="1160577867"/>
                  </a:ext>
                </a:extLst>
              </a:tr>
              <a:tr h="207855">
                <a:tc>
                  <a:txBody>
                    <a:bodyPr/>
                    <a:lstStyle/>
                    <a:p>
                      <a:pPr algn="ctr">
                        <a:lnSpc>
                          <a:spcPct val="120000"/>
                        </a:lnSpc>
                        <a:buNone/>
                      </a:pPr>
                      <a:r>
                        <a:rPr lang="en-US" sz="1200" kern="100" dirty="0" err="1">
                          <a:effectLst/>
                        </a:rPr>
                        <a:t>LiPFormer</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0.55</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0.60</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0.62</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0.74</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a:effectLst/>
                        </a:rPr>
                        <a:t>0.87</a:t>
                      </a:r>
                      <a:endParaRPr lang="zh-CN" sz="1200" kern="10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1.35</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3.77</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tc>
                  <a:txBody>
                    <a:bodyPr/>
                    <a:lstStyle/>
                    <a:p>
                      <a:pPr algn="ctr">
                        <a:lnSpc>
                          <a:spcPct val="120000"/>
                        </a:lnSpc>
                        <a:buNone/>
                      </a:pPr>
                      <a:r>
                        <a:rPr lang="en-US" sz="1200" kern="100" dirty="0">
                          <a:effectLst/>
                        </a:rPr>
                        <a:t>4.57</a:t>
                      </a:r>
                      <a:endParaRPr lang="zh-CN" sz="1200" kern="100" dirty="0">
                        <a:effectLst/>
                        <a:latin typeface="Times New Roman" panose="02020603050405020304" pitchFamily="18" charset="0"/>
                        <a:ea typeface="宋体" panose="02010600030101010101" pitchFamily="2" charset="-122"/>
                        <a:cs typeface="Helvetica" panose="020B0604020202020204"/>
                      </a:endParaRPr>
                    </a:p>
                  </a:txBody>
                  <a:tcPr marL="68188" marR="68188" marT="0" marB="0" anchor="ctr"/>
                </a:tc>
                <a:extLst>
                  <a:ext uri="{0D108BD9-81ED-4DB2-BD59-A6C34878D82A}">
                    <a16:rowId xmlns:a16="http://schemas.microsoft.com/office/drawing/2014/main" val="474131737"/>
                  </a:ext>
                </a:extLst>
              </a:tr>
            </a:tbl>
          </a:graphicData>
        </a:graphic>
      </p:graphicFrame>
      <p:sp>
        <p:nvSpPr>
          <p:cNvPr id="10" name="文本框 9">
            <a:extLst>
              <a:ext uri="{FF2B5EF4-FFF2-40B4-BE49-F238E27FC236}">
                <a16:creationId xmlns:a16="http://schemas.microsoft.com/office/drawing/2014/main" id="{C7FB479D-287C-BEE7-078D-41DD6EDAE66A}"/>
              </a:ext>
            </a:extLst>
          </p:cNvPr>
          <p:cNvSpPr txBox="1"/>
          <p:nvPr/>
        </p:nvSpPr>
        <p:spPr>
          <a:xfrm>
            <a:off x="741218" y="3323589"/>
            <a:ext cx="7829550" cy="338554"/>
          </a:xfrm>
          <a:prstGeom prst="rect">
            <a:avLst/>
          </a:prstGeom>
          <a:noFill/>
        </p:spPr>
        <p:txBody>
          <a:bodyPr wrap="square">
            <a:spAutoFit/>
          </a:bodyPr>
          <a:lstStyle/>
          <a:p>
            <a:pPr>
              <a:spcBef>
                <a:spcPts val="675"/>
              </a:spcBef>
              <a:spcAft>
                <a:spcPts val="675"/>
              </a:spcAft>
            </a:pPr>
            <a:r>
              <a:rPr lang="en-US" altLang="zh-CN" sz="1600" b="0" i="0" dirty="0">
                <a:solidFill>
                  <a:srgbClr val="111827"/>
                </a:solidFill>
                <a:effectLst/>
                <a:latin typeface="Helvetica" panose="020B0604020202020204" pitchFamily="34" charset="0"/>
                <a:cs typeface="Helvetica" panose="020B0604020202020204" pitchFamily="34" charset="0"/>
              </a:rPr>
              <a:t>FFNs and LN </a:t>
            </a:r>
            <a:r>
              <a:rPr lang="en-US" altLang="zh-CN" sz="1600" b="0" i="0" dirty="0">
                <a:solidFill>
                  <a:srgbClr val="2C2C36"/>
                </a:solidFill>
                <a:effectLst/>
                <a:latin typeface="Helvetica" panose="020B0604020202020204" pitchFamily="34" charset="0"/>
                <a:cs typeface="Helvetica" panose="020B0604020202020204" pitchFamily="34" charset="0"/>
              </a:rPr>
              <a:t>(designed for NLP tasks) are </a:t>
            </a:r>
            <a:r>
              <a:rPr lang="en-US" altLang="zh-CN" sz="1600" b="0" i="0" dirty="0">
                <a:solidFill>
                  <a:schemeClr val="tx2">
                    <a:lumMod val="50000"/>
                    <a:lumOff val="50000"/>
                  </a:schemeClr>
                </a:solidFill>
                <a:effectLst/>
                <a:latin typeface="Helvetica" panose="020B0604020202020204" pitchFamily="34" charset="0"/>
                <a:cs typeface="Helvetica" panose="020B0604020202020204" pitchFamily="34" charset="0"/>
              </a:rPr>
              <a:t>ineffective</a:t>
            </a:r>
            <a:r>
              <a:rPr lang="en-US" altLang="zh-CN" sz="1600" b="0" i="0" dirty="0">
                <a:solidFill>
                  <a:srgbClr val="111827"/>
                </a:solidFill>
                <a:effectLst/>
                <a:latin typeface="Helvetica" panose="020B0604020202020204" pitchFamily="34" charset="0"/>
                <a:cs typeface="Helvetica" panose="020B0604020202020204" pitchFamily="34" charset="0"/>
              </a:rPr>
              <a:t> </a:t>
            </a:r>
            <a:r>
              <a:rPr lang="en-US" altLang="zh-CN" sz="1600" b="0" i="0" dirty="0">
                <a:solidFill>
                  <a:srgbClr val="2C2C36"/>
                </a:solidFill>
                <a:effectLst/>
                <a:latin typeface="Helvetica" panose="020B0604020202020204" pitchFamily="34" charset="0"/>
                <a:cs typeface="Helvetica" panose="020B0604020202020204" pitchFamily="34" charset="0"/>
              </a:rPr>
              <a:t>for time series data.</a:t>
            </a:r>
          </a:p>
        </p:txBody>
      </p:sp>
      <p:graphicFrame>
        <p:nvGraphicFramePr>
          <p:cNvPr id="11" name="表格 10">
            <a:extLst>
              <a:ext uri="{FF2B5EF4-FFF2-40B4-BE49-F238E27FC236}">
                <a16:creationId xmlns:a16="http://schemas.microsoft.com/office/drawing/2014/main" id="{38A65966-9F72-2EED-4FE5-E0A3C7F731D6}"/>
              </a:ext>
            </a:extLst>
          </p:cNvPr>
          <p:cNvGraphicFramePr>
            <a:graphicFrameLocks noGrp="1"/>
          </p:cNvGraphicFramePr>
          <p:nvPr>
            <p:extLst>
              <p:ext uri="{D42A27DB-BD31-4B8C-83A1-F6EECF244321}">
                <p14:modId xmlns:p14="http://schemas.microsoft.com/office/powerpoint/2010/main" val="3801780496"/>
              </p:ext>
            </p:extLst>
          </p:nvPr>
        </p:nvGraphicFramePr>
        <p:xfrm>
          <a:off x="980459" y="3662143"/>
          <a:ext cx="7157571" cy="2326113"/>
        </p:xfrm>
        <a:graphic>
          <a:graphicData uri="http://schemas.openxmlformats.org/drawingml/2006/table">
            <a:tbl>
              <a:tblPr firstRow="1" firstCol="1" bandRow="1">
                <a:tableStyleId>{5C22544A-7EE6-4342-B048-85BDC9FD1C3A}</a:tableStyleId>
              </a:tblPr>
              <a:tblGrid>
                <a:gridCol w="830092">
                  <a:extLst>
                    <a:ext uri="{9D8B030D-6E8A-4147-A177-3AD203B41FA5}">
                      <a16:colId xmlns:a16="http://schemas.microsoft.com/office/drawing/2014/main" val="3746013197"/>
                    </a:ext>
                  </a:extLst>
                </a:gridCol>
                <a:gridCol w="601423">
                  <a:extLst>
                    <a:ext uri="{9D8B030D-6E8A-4147-A177-3AD203B41FA5}">
                      <a16:colId xmlns:a16="http://schemas.microsoft.com/office/drawing/2014/main" val="2591689580"/>
                    </a:ext>
                  </a:extLst>
                </a:gridCol>
                <a:gridCol w="715757">
                  <a:extLst>
                    <a:ext uri="{9D8B030D-6E8A-4147-A177-3AD203B41FA5}">
                      <a16:colId xmlns:a16="http://schemas.microsoft.com/office/drawing/2014/main" val="404135848"/>
                    </a:ext>
                  </a:extLst>
                </a:gridCol>
                <a:gridCol w="715757">
                  <a:extLst>
                    <a:ext uri="{9D8B030D-6E8A-4147-A177-3AD203B41FA5}">
                      <a16:colId xmlns:a16="http://schemas.microsoft.com/office/drawing/2014/main" val="2191523538"/>
                    </a:ext>
                  </a:extLst>
                </a:gridCol>
                <a:gridCol w="715757">
                  <a:extLst>
                    <a:ext uri="{9D8B030D-6E8A-4147-A177-3AD203B41FA5}">
                      <a16:colId xmlns:a16="http://schemas.microsoft.com/office/drawing/2014/main" val="4192820775"/>
                    </a:ext>
                  </a:extLst>
                </a:gridCol>
                <a:gridCol w="715757">
                  <a:extLst>
                    <a:ext uri="{9D8B030D-6E8A-4147-A177-3AD203B41FA5}">
                      <a16:colId xmlns:a16="http://schemas.microsoft.com/office/drawing/2014/main" val="3743008760"/>
                    </a:ext>
                  </a:extLst>
                </a:gridCol>
                <a:gridCol w="715757">
                  <a:extLst>
                    <a:ext uri="{9D8B030D-6E8A-4147-A177-3AD203B41FA5}">
                      <a16:colId xmlns:a16="http://schemas.microsoft.com/office/drawing/2014/main" val="3304402041"/>
                    </a:ext>
                  </a:extLst>
                </a:gridCol>
                <a:gridCol w="715757">
                  <a:extLst>
                    <a:ext uri="{9D8B030D-6E8A-4147-A177-3AD203B41FA5}">
                      <a16:colId xmlns:a16="http://schemas.microsoft.com/office/drawing/2014/main" val="1343953741"/>
                    </a:ext>
                  </a:extLst>
                </a:gridCol>
                <a:gridCol w="715757">
                  <a:extLst>
                    <a:ext uri="{9D8B030D-6E8A-4147-A177-3AD203B41FA5}">
                      <a16:colId xmlns:a16="http://schemas.microsoft.com/office/drawing/2014/main" val="2557222041"/>
                    </a:ext>
                  </a:extLst>
                </a:gridCol>
                <a:gridCol w="715757">
                  <a:extLst>
                    <a:ext uri="{9D8B030D-6E8A-4147-A177-3AD203B41FA5}">
                      <a16:colId xmlns:a16="http://schemas.microsoft.com/office/drawing/2014/main" val="1170385533"/>
                    </a:ext>
                  </a:extLst>
                </a:gridCol>
              </a:tblGrid>
              <a:tr h="282251">
                <a:tc rowSpan="2">
                  <a:txBody>
                    <a:bodyPr/>
                    <a:lstStyle/>
                    <a:p>
                      <a:pPr algn="ctr">
                        <a:lnSpc>
                          <a:spcPct val="120000"/>
                        </a:lnSpc>
                        <a:buNone/>
                      </a:pPr>
                      <a:r>
                        <a:rPr lang="en-US" altLang="zh-CN" sz="1000" kern="100" dirty="0">
                          <a:effectLst/>
                          <a:latin typeface="Times New Roman" panose="02020603050405020304" pitchFamily="18" charset="0"/>
                          <a:ea typeface="宋体" panose="02010600030101010101" pitchFamily="2" charset="-122"/>
                          <a:cs typeface="黑体" panose="02010609060101010101" pitchFamily="49" charset="-122"/>
                        </a:rPr>
                        <a:t>Model</a:t>
                      </a:r>
                      <a:endParaRPr lang="zh-CN" sz="10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94366" marR="94366" marT="47183" marB="47183" anchor="ctr"/>
                </a:tc>
                <a:tc rowSpan="2">
                  <a:txBody>
                    <a:bodyPr/>
                    <a:lstStyle/>
                    <a:p>
                      <a:pPr algn="ctr">
                        <a:lnSpc>
                          <a:spcPct val="120000"/>
                        </a:lnSpc>
                        <a:buNone/>
                      </a:pPr>
                      <a:r>
                        <a:rPr lang="en-US" sz="1000" kern="100" dirty="0">
                          <a:effectLst/>
                        </a:rPr>
                        <a:t>Metric</a:t>
                      </a:r>
                      <a:endParaRPr lang="zh-CN" sz="10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94366" marR="94366" marT="47183" marB="47183" anchor="ctr"/>
                </a:tc>
                <a:tc gridSpan="4">
                  <a:txBody>
                    <a:bodyPr/>
                    <a:lstStyle/>
                    <a:p>
                      <a:pPr algn="ctr">
                        <a:lnSpc>
                          <a:spcPct val="120000"/>
                        </a:lnSpc>
                        <a:buNone/>
                      </a:pPr>
                      <a:r>
                        <a:rPr lang="en-US" sz="1000" kern="100" dirty="0">
                          <a:effectLst/>
                        </a:rPr>
                        <a:t>ETTh1</a:t>
                      </a:r>
                      <a:endParaRPr lang="zh-CN" sz="10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94366" marR="94366" marT="47183" marB="47183"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ctr">
                        <a:lnSpc>
                          <a:spcPct val="120000"/>
                        </a:lnSpc>
                        <a:buNone/>
                      </a:pPr>
                      <a:r>
                        <a:rPr lang="en-US" sz="1000" kern="100">
                          <a:effectLst/>
                        </a:rPr>
                        <a:t>ETTm2</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94366" marR="94366" marT="47183" marB="47183"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00703797"/>
                  </a:ext>
                </a:extLst>
              </a:tr>
              <a:tr h="177903">
                <a:tc vMerge="1">
                  <a:txBody>
                    <a:bodyPr/>
                    <a:lstStyle/>
                    <a:p>
                      <a:endParaRPr lang="zh-CN" altLang="en-US"/>
                    </a:p>
                  </a:txBody>
                  <a:tcPr/>
                </a:tc>
                <a:tc vMerge="1">
                  <a:txBody>
                    <a:bodyPr/>
                    <a:lstStyle/>
                    <a:p>
                      <a:endParaRPr lang="zh-CN" altLang="en-US"/>
                    </a:p>
                  </a:txBody>
                  <a:tcPr/>
                </a:tc>
                <a:tc>
                  <a:txBody>
                    <a:bodyPr/>
                    <a:lstStyle/>
                    <a:p>
                      <a:pPr algn="ctr">
                        <a:lnSpc>
                          <a:spcPct val="120000"/>
                        </a:lnSpc>
                        <a:buNone/>
                      </a:pPr>
                      <a:r>
                        <a:rPr lang="en-US" sz="1000" kern="100">
                          <a:effectLst/>
                        </a:rPr>
                        <a:t>96</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192</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336</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720</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96</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192</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336</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720</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extLst>
                  <a:ext uri="{0D108BD9-81ED-4DB2-BD59-A6C34878D82A}">
                    <a16:rowId xmlns:a16="http://schemas.microsoft.com/office/drawing/2014/main" val="2524450607"/>
                  </a:ext>
                </a:extLst>
              </a:tr>
              <a:tr h="275107">
                <a:tc rowSpan="2">
                  <a:txBody>
                    <a:bodyPr/>
                    <a:lstStyle/>
                    <a:p>
                      <a:pPr algn="ctr">
                        <a:lnSpc>
                          <a:spcPct val="120000"/>
                        </a:lnSpc>
                        <a:buNone/>
                      </a:pPr>
                      <a:r>
                        <a:rPr lang="en-US" sz="1000" kern="100" dirty="0" err="1">
                          <a:effectLst/>
                        </a:rPr>
                        <a:t>LiPFormer</a:t>
                      </a:r>
                      <a:endParaRPr lang="zh-CN" sz="1000" kern="100" dirty="0">
                        <a:effectLst/>
                      </a:endParaRPr>
                    </a:p>
                    <a:p>
                      <a:pPr algn="ctr">
                        <a:lnSpc>
                          <a:spcPct val="120000"/>
                        </a:lnSpc>
                        <a:buNone/>
                      </a:pPr>
                      <a:r>
                        <a:rPr lang="en-US" sz="1000" kern="100" dirty="0">
                          <a:effectLst/>
                        </a:rPr>
                        <a:t>+FFNs</a:t>
                      </a:r>
                      <a:endParaRPr lang="zh-CN" sz="10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94366" marR="94366" marT="47183" marB="47183" anchor="ctr"/>
                </a:tc>
                <a:tc>
                  <a:txBody>
                    <a:bodyPr/>
                    <a:lstStyle/>
                    <a:p>
                      <a:pPr algn="ctr">
                        <a:lnSpc>
                          <a:spcPct val="120000"/>
                        </a:lnSpc>
                        <a:buNone/>
                      </a:pPr>
                      <a:r>
                        <a:rPr lang="en-US" sz="1000" kern="100">
                          <a:effectLst/>
                        </a:rPr>
                        <a:t>MSE</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0.389</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0.439</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0.514</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0.523</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0.184</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0.217</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0.282</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0.521</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extLst>
                  <a:ext uri="{0D108BD9-81ED-4DB2-BD59-A6C34878D82A}">
                    <a16:rowId xmlns:a16="http://schemas.microsoft.com/office/drawing/2014/main" val="610983764"/>
                  </a:ext>
                </a:extLst>
              </a:tr>
              <a:tr h="195876">
                <a:tc vMerge="1">
                  <a:txBody>
                    <a:bodyPr/>
                    <a:lstStyle/>
                    <a:p>
                      <a:endParaRPr lang="zh-CN" altLang="en-US"/>
                    </a:p>
                  </a:txBody>
                  <a:tcPr/>
                </a:tc>
                <a:tc>
                  <a:txBody>
                    <a:bodyPr/>
                    <a:lstStyle/>
                    <a:p>
                      <a:pPr algn="ctr">
                        <a:lnSpc>
                          <a:spcPct val="120000"/>
                        </a:lnSpc>
                        <a:buNone/>
                      </a:pPr>
                      <a:r>
                        <a:rPr lang="en-US" sz="1000" kern="100">
                          <a:effectLst/>
                        </a:rPr>
                        <a:t>MAE</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0.408</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0.441</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0.478</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0.497</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0.271</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0.285</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0.330</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0.466</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extLst>
                  <a:ext uri="{0D108BD9-81ED-4DB2-BD59-A6C34878D82A}">
                    <a16:rowId xmlns:a16="http://schemas.microsoft.com/office/drawing/2014/main" val="3674967843"/>
                  </a:ext>
                </a:extLst>
              </a:tr>
              <a:tr h="275107">
                <a:tc rowSpan="2">
                  <a:txBody>
                    <a:bodyPr/>
                    <a:lstStyle/>
                    <a:p>
                      <a:pPr algn="ctr">
                        <a:lnSpc>
                          <a:spcPct val="120000"/>
                        </a:lnSpc>
                        <a:buNone/>
                      </a:pPr>
                      <a:r>
                        <a:rPr lang="en-US" sz="1000" kern="100" dirty="0" err="1">
                          <a:effectLst/>
                        </a:rPr>
                        <a:t>LiPFormer</a:t>
                      </a:r>
                      <a:endParaRPr lang="zh-CN" sz="1000" kern="100" dirty="0">
                        <a:effectLst/>
                      </a:endParaRPr>
                    </a:p>
                    <a:p>
                      <a:pPr algn="ctr">
                        <a:lnSpc>
                          <a:spcPct val="120000"/>
                        </a:lnSpc>
                        <a:buNone/>
                      </a:pPr>
                      <a:r>
                        <a:rPr lang="en-US" sz="1000" kern="100" dirty="0">
                          <a:effectLst/>
                        </a:rPr>
                        <a:t>+LN</a:t>
                      </a:r>
                      <a:endParaRPr lang="zh-CN" sz="10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94366" marR="94366" marT="47183" marB="47183" anchor="ctr"/>
                </a:tc>
                <a:tc>
                  <a:txBody>
                    <a:bodyPr/>
                    <a:lstStyle/>
                    <a:p>
                      <a:pPr algn="ctr">
                        <a:lnSpc>
                          <a:spcPct val="120000"/>
                        </a:lnSpc>
                        <a:buNone/>
                      </a:pPr>
                      <a:r>
                        <a:rPr lang="en-US" sz="1000" kern="100">
                          <a:effectLst/>
                        </a:rPr>
                        <a:t>MSE</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0.392</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0.437</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0.448</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0.508</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0.158</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0.218</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0.266</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0.350</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extLst>
                  <a:ext uri="{0D108BD9-81ED-4DB2-BD59-A6C34878D82A}">
                    <a16:rowId xmlns:a16="http://schemas.microsoft.com/office/drawing/2014/main" val="1845323105"/>
                  </a:ext>
                </a:extLst>
              </a:tr>
              <a:tr h="195876">
                <a:tc vMerge="1">
                  <a:txBody>
                    <a:bodyPr/>
                    <a:lstStyle/>
                    <a:p>
                      <a:endParaRPr lang="zh-CN" altLang="en-US"/>
                    </a:p>
                  </a:txBody>
                  <a:tcPr/>
                </a:tc>
                <a:tc>
                  <a:txBody>
                    <a:bodyPr/>
                    <a:lstStyle/>
                    <a:p>
                      <a:pPr algn="ctr">
                        <a:lnSpc>
                          <a:spcPct val="120000"/>
                        </a:lnSpc>
                        <a:buNone/>
                      </a:pPr>
                      <a:r>
                        <a:rPr lang="en-US" sz="1000" kern="100" dirty="0">
                          <a:effectLst/>
                        </a:rPr>
                        <a:t>MAE</a:t>
                      </a:r>
                      <a:endParaRPr lang="zh-CN" sz="10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0.412</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0.435</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0.453</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0.498</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0.243</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0.286</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0.317</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0.376</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extLst>
                  <a:ext uri="{0D108BD9-81ED-4DB2-BD59-A6C34878D82A}">
                    <a16:rowId xmlns:a16="http://schemas.microsoft.com/office/drawing/2014/main" val="1879442068"/>
                  </a:ext>
                </a:extLst>
              </a:tr>
              <a:tr h="275107">
                <a:tc rowSpan="2">
                  <a:txBody>
                    <a:bodyPr/>
                    <a:lstStyle/>
                    <a:p>
                      <a:pPr algn="ctr">
                        <a:lnSpc>
                          <a:spcPct val="120000"/>
                        </a:lnSpc>
                        <a:buNone/>
                      </a:pPr>
                      <a:r>
                        <a:rPr lang="en-US" sz="1000" kern="100" dirty="0" err="1">
                          <a:effectLst/>
                        </a:rPr>
                        <a:t>LiPFormer</a:t>
                      </a:r>
                      <a:endParaRPr lang="zh-CN" sz="1000" kern="100" dirty="0">
                        <a:effectLst/>
                      </a:endParaRPr>
                    </a:p>
                    <a:p>
                      <a:pPr algn="ctr">
                        <a:lnSpc>
                          <a:spcPct val="120000"/>
                        </a:lnSpc>
                        <a:buNone/>
                      </a:pPr>
                      <a:r>
                        <a:rPr lang="en-US" sz="1000" kern="100" dirty="0">
                          <a:effectLst/>
                        </a:rPr>
                        <a:t>+</a:t>
                      </a:r>
                      <a:r>
                        <a:rPr lang="en-US" sz="1000" kern="100" dirty="0" err="1">
                          <a:effectLst/>
                        </a:rPr>
                        <a:t>FFNs+LN</a:t>
                      </a:r>
                      <a:endParaRPr lang="zh-CN" sz="10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94366" marR="94366" marT="47183" marB="47183" anchor="ctr"/>
                </a:tc>
                <a:tc>
                  <a:txBody>
                    <a:bodyPr/>
                    <a:lstStyle/>
                    <a:p>
                      <a:pPr algn="ctr">
                        <a:lnSpc>
                          <a:spcPct val="120000"/>
                        </a:lnSpc>
                        <a:buNone/>
                      </a:pPr>
                      <a:r>
                        <a:rPr lang="en-US" sz="1000" kern="100">
                          <a:effectLst/>
                        </a:rPr>
                        <a:t>MSE</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0.754</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0.505</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0.614</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0.498</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0.164</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0.226</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0.284</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0.360</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extLst>
                  <a:ext uri="{0D108BD9-81ED-4DB2-BD59-A6C34878D82A}">
                    <a16:rowId xmlns:a16="http://schemas.microsoft.com/office/drawing/2014/main" val="802601737"/>
                  </a:ext>
                </a:extLst>
              </a:tr>
              <a:tr h="195876">
                <a:tc vMerge="1">
                  <a:txBody>
                    <a:bodyPr/>
                    <a:lstStyle/>
                    <a:p>
                      <a:endParaRPr lang="zh-CN" altLang="en-US"/>
                    </a:p>
                  </a:txBody>
                  <a:tcPr/>
                </a:tc>
                <a:tc>
                  <a:txBody>
                    <a:bodyPr/>
                    <a:lstStyle/>
                    <a:p>
                      <a:pPr algn="ctr">
                        <a:lnSpc>
                          <a:spcPct val="120000"/>
                        </a:lnSpc>
                        <a:buNone/>
                      </a:pPr>
                      <a:r>
                        <a:rPr lang="en-US" sz="1000" kern="100">
                          <a:effectLst/>
                        </a:rPr>
                        <a:t>MAE</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0.557</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0.465</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0.524</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0.497</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0.252</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0.292</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0.332</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kern="100">
                          <a:effectLst/>
                        </a:rPr>
                        <a:t>0.381</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extLst>
                  <a:ext uri="{0D108BD9-81ED-4DB2-BD59-A6C34878D82A}">
                    <a16:rowId xmlns:a16="http://schemas.microsoft.com/office/drawing/2014/main" val="868714125"/>
                  </a:ext>
                </a:extLst>
              </a:tr>
              <a:tr h="275107">
                <a:tc rowSpan="2">
                  <a:txBody>
                    <a:bodyPr/>
                    <a:lstStyle/>
                    <a:p>
                      <a:pPr algn="ctr">
                        <a:lnSpc>
                          <a:spcPct val="120000"/>
                        </a:lnSpc>
                        <a:buNone/>
                      </a:pPr>
                      <a:r>
                        <a:rPr lang="en-US" sz="1000" kern="100">
                          <a:effectLst/>
                        </a:rPr>
                        <a:t>LiPFormer</a:t>
                      </a:r>
                      <a:endParaRPr lang="zh-CN" sz="1000" kern="100">
                        <a:effectLst/>
                        <a:latin typeface="Times New Roman" panose="02020603050405020304" pitchFamily="18" charset="0"/>
                        <a:ea typeface="宋体" panose="02010600030101010101" pitchFamily="2" charset="-122"/>
                        <a:cs typeface="黑体" panose="02010609060101010101" pitchFamily="49" charset="-122"/>
                      </a:endParaRPr>
                    </a:p>
                  </a:txBody>
                  <a:tcPr marL="94366" marR="94366" marT="47183" marB="47183" anchor="ctr"/>
                </a:tc>
                <a:tc>
                  <a:txBody>
                    <a:bodyPr/>
                    <a:lstStyle/>
                    <a:p>
                      <a:pPr algn="ctr">
                        <a:lnSpc>
                          <a:spcPct val="120000"/>
                        </a:lnSpc>
                        <a:buNone/>
                      </a:pPr>
                      <a:r>
                        <a:rPr lang="en-US" sz="1000" kern="100" dirty="0">
                          <a:effectLst/>
                        </a:rPr>
                        <a:t>MSE</a:t>
                      </a:r>
                      <a:endParaRPr lang="zh-CN" sz="10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0.359</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0.404</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0.444</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0.450</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0.160</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0.217</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0.273</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0.348</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extLst>
                  <a:ext uri="{0D108BD9-81ED-4DB2-BD59-A6C34878D82A}">
                    <a16:rowId xmlns:a16="http://schemas.microsoft.com/office/drawing/2014/main" val="2470853111"/>
                  </a:ext>
                </a:extLst>
              </a:tr>
              <a:tr h="177903">
                <a:tc vMerge="1">
                  <a:txBody>
                    <a:bodyPr/>
                    <a:lstStyle/>
                    <a:p>
                      <a:endParaRPr lang="zh-CN" altLang="en-US"/>
                    </a:p>
                  </a:txBody>
                  <a:tcPr/>
                </a:tc>
                <a:tc>
                  <a:txBody>
                    <a:bodyPr/>
                    <a:lstStyle/>
                    <a:p>
                      <a:pPr algn="ctr">
                        <a:lnSpc>
                          <a:spcPct val="120000"/>
                        </a:lnSpc>
                        <a:buNone/>
                      </a:pPr>
                      <a:r>
                        <a:rPr lang="en-US" sz="1000" kern="100" dirty="0">
                          <a:effectLst/>
                        </a:rPr>
                        <a:t>MAE</a:t>
                      </a:r>
                      <a:endParaRPr lang="zh-CN" sz="10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a:solidFill>
                            <a:srgbClr val="C00000"/>
                          </a:solidFill>
                          <a:effectLst/>
                        </a:rPr>
                        <a:t>0.379</a:t>
                      </a:r>
                      <a:endParaRPr lang="zh-CN" sz="1000" b="1" kern="10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0.405</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0.425</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a:solidFill>
                            <a:srgbClr val="C00000"/>
                          </a:solidFill>
                          <a:effectLst/>
                        </a:rPr>
                        <a:t>0.453</a:t>
                      </a:r>
                      <a:endParaRPr lang="zh-CN" sz="1000" b="1" kern="10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a:solidFill>
                            <a:srgbClr val="C00000"/>
                          </a:solidFill>
                          <a:effectLst/>
                        </a:rPr>
                        <a:t>0.244</a:t>
                      </a:r>
                      <a:endParaRPr lang="zh-CN" sz="1000" b="1" kern="10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a:solidFill>
                            <a:srgbClr val="C00000"/>
                          </a:solidFill>
                          <a:effectLst/>
                        </a:rPr>
                        <a:t>0.285</a:t>
                      </a:r>
                      <a:endParaRPr lang="zh-CN" sz="1000" b="1" kern="10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a:solidFill>
                            <a:srgbClr val="C00000"/>
                          </a:solidFill>
                          <a:effectLst/>
                        </a:rPr>
                        <a:t>0.322</a:t>
                      </a:r>
                      <a:endParaRPr lang="zh-CN" sz="1000" b="1" kern="10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tc>
                  <a:txBody>
                    <a:bodyPr/>
                    <a:lstStyle/>
                    <a:p>
                      <a:pPr algn="ctr">
                        <a:lnSpc>
                          <a:spcPct val="120000"/>
                        </a:lnSpc>
                        <a:buNone/>
                      </a:pPr>
                      <a:r>
                        <a:rPr lang="en-US" sz="1000" b="1" kern="100" dirty="0">
                          <a:solidFill>
                            <a:srgbClr val="C00000"/>
                          </a:solidFill>
                          <a:effectLst/>
                        </a:rPr>
                        <a:t>0.372</a:t>
                      </a:r>
                      <a:endParaRPr lang="zh-CN" sz="1000" b="1" kern="100" dirty="0">
                        <a:solidFill>
                          <a:srgbClr val="C00000"/>
                        </a:solidFill>
                        <a:effectLst/>
                        <a:latin typeface="Times New Roman" panose="02020603050405020304" pitchFamily="18" charset="0"/>
                        <a:ea typeface="宋体" panose="02010600030101010101" pitchFamily="2" charset="-122"/>
                        <a:cs typeface="黑体" panose="02010609060101010101" pitchFamily="49" charset="-122"/>
                      </a:endParaRPr>
                    </a:p>
                  </a:txBody>
                  <a:tcPr marL="79231" marR="79231" marT="0" marB="0" anchor="ctr"/>
                </a:tc>
                <a:extLst>
                  <a:ext uri="{0D108BD9-81ED-4DB2-BD59-A6C34878D82A}">
                    <a16:rowId xmlns:a16="http://schemas.microsoft.com/office/drawing/2014/main" val="2878011209"/>
                  </a:ext>
                </a:extLst>
              </a:tr>
            </a:tbl>
          </a:graphicData>
        </a:graphic>
      </p:graphicFrame>
      <p:sp>
        <p:nvSpPr>
          <p:cNvPr id="13" name="文本框 12">
            <a:extLst>
              <a:ext uri="{FF2B5EF4-FFF2-40B4-BE49-F238E27FC236}">
                <a16:creationId xmlns:a16="http://schemas.microsoft.com/office/drawing/2014/main" id="{BB0B82BF-424E-30A5-3F37-19AFA114F736}"/>
              </a:ext>
            </a:extLst>
          </p:cNvPr>
          <p:cNvSpPr txBox="1"/>
          <p:nvPr/>
        </p:nvSpPr>
        <p:spPr>
          <a:xfrm>
            <a:off x="741218" y="6008675"/>
            <a:ext cx="8058150" cy="646331"/>
          </a:xfrm>
          <a:prstGeom prst="rect">
            <a:avLst/>
          </a:prstGeom>
          <a:noFill/>
        </p:spPr>
        <p:txBody>
          <a:bodyPr wrap="square">
            <a:spAutoFit/>
          </a:bodyPr>
          <a:lstStyle/>
          <a:p>
            <a:pPr algn="ctr">
              <a:spcBef>
                <a:spcPts val="675"/>
              </a:spcBef>
              <a:spcAft>
                <a:spcPts val="675"/>
              </a:spcAft>
            </a:pPr>
            <a:r>
              <a:rPr lang="en-US" altLang="zh-CN" sz="1800" b="0" i="0" dirty="0">
                <a:solidFill>
                  <a:srgbClr val="C00000"/>
                </a:solidFill>
                <a:effectLst/>
                <a:latin typeface="Helvetica" panose="020B0604020202020204" pitchFamily="34" charset="0"/>
                <a:cs typeface="Helvetica" panose="020B0604020202020204" pitchFamily="34" charset="0"/>
              </a:rPr>
              <a:t>Lightweight design outperforms standard Transformer architectures in efficiency and accuracy performance.</a:t>
            </a:r>
          </a:p>
        </p:txBody>
      </p:sp>
    </p:spTree>
    <p:extLst>
      <p:ext uri="{BB962C8B-B14F-4D97-AF65-F5344CB8AC3E}">
        <p14:creationId xmlns:p14="http://schemas.microsoft.com/office/powerpoint/2010/main" val="303238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31982F-5DF0-5C66-5183-25F0455F66EB}"/>
              </a:ext>
            </a:extLst>
          </p:cNvPr>
          <p:cNvSpPr>
            <a:spLocks noGrp="1"/>
          </p:cNvSpPr>
          <p:nvPr>
            <p:ph type="title"/>
          </p:nvPr>
        </p:nvSpPr>
        <p:spPr/>
        <p:txBody>
          <a:bodyPr/>
          <a:lstStyle/>
          <a:p>
            <a:r>
              <a:rPr lang="en-US" altLang="zh-CN" b="1" i="0" dirty="0">
                <a:solidFill>
                  <a:srgbClr val="2C2C36"/>
                </a:solidFill>
                <a:effectLst/>
                <a:latin typeface="Helvetica" panose="020B0604020202020204" pitchFamily="34" charset="0"/>
                <a:cs typeface="Helvetica" panose="020B0604020202020204" pitchFamily="34" charset="0"/>
              </a:rPr>
              <a:t>Component Analysis</a:t>
            </a:r>
            <a:endParaRPr lang="zh-CN" altLang="en-US" dirty="0"/>
          </a:p>
        </p:txBody>
      </p:sp>
      <p:sp>
        <p:nvSpPr>
          <p:cNvPr id="4" name="内容占位符 2">
            <a:extLst>
              <a:ext uri="{FF2B5EF4-FFF2-40B4-BE49-F238E27FC236}">
                <a16:creationId xmlns:a16="http://schemas.microsoft.com/office/drawing/2014/main" id="{C519A48F-67B6-198A-A8E3-5F6291A38CE3}"/>
              </a:ext>
            </a:extLst>
          </p:cNvPr>
          <p:cNvSpPr>
            <a:spLocks noGrp="1"/>
          </p:cNvSpPr>
          <p:nvPr>
            <p:ph idx="1"/>
          </p:nvPr>
        </p:nvSpPr>
        <p:spPr>
          <a:xfrm>
            <a:off x="584200" y="1440358"/>
            <a:ext cx="7886700" cy="2976471"/>
          </a:xfrm>
        </p:spPr>
        <p:txBody>
          <a:bodyPr>
            <a:normAutofit fontScale="85000" lnSpcReduction="10000"/>
          </a:bodyPr>
          <a:lstStyle/>
          <a:p>
            <a:pPr>
              <a:lnSpc>
                <a:spcPct val="130000"/>
              </a:lnSpc>
              <a:spcBef>
                <a:spcPts val="650"/>
              </a:spcBef>
              <a:spcAft>
                <a:spcPts val="650"/>
              </a:spcAft>
            </a:pPr>
            <a:r>
              <a:rPr lang="en-US" altLang="zh-CN" sz="2400" b="0" i="0" dirty="0">
                <a:solidFill>
                  <a:srgbClr val="2C2C36"/>
                </a:solidFill>
                <a:effectLst/>
                <a:latin typeface="Helvetica" panose="020B0604020202020204" pitchFamily="34" charset="0"/>
                <a:cs typeface="Helvetica" panose="020B0604020202020204" pitchFamily="34" charset="0"/>
              </a:rPr>
              <a:t>Cross-Patch and Inter-Patch attention are </a:t>
            </a:r>
            <a:r>
              <a:rPr lang="en-US" altLang="zh-CN" sz="2400" b="0" i="0" dirty="0">
                <a:solidFill>
                  <a:srgbClr val="111827"/>
                </a:solidFill>
                <a:effectLst/>
                <a:latin typeface="Helvetica" panose="020B0604020202020204" pitchFamily="34" charset="0"/>
                <a:cs typeface="Helvetica" panose="020B0604020202020204" pitchFamily="34" charset="0"/>
              </a:rPr>
              <a:t>complementary </a:t>
            </a:r>
            <a:r>
              <a:rPr lang="en-US" altLang="zh-CN" sz="2400" b="0" i="0" dirty="0">
                <a:solidFill>
                  <a:srgbClr val="2C2C36"/>
                </a:solidFill>
                <a:effectLst/>
                <a:latin typeface="Helvetica" panose="020B0604020202020204" pitchFamily="34" charset="0"/>
                <a:cs typeface="Helvetica" panose="020B0604020202020204" pitchFamily="34" charset="0"/>
              </a:rPr>
              <a:t>:</a:t>
            </a:r>
          </a:p>
          <a:p>
            <a:pPr lvl="1">
              <a:lnSpc>
                <a:spcPct val="130000"/>
              </a:lnSpc>
              <a:spcBef>
                <a:spcPts val="650"/>
              </a:spcBef>
              <a:spcAft>
                <a:spcPts val="650"/>
              </a:spcAft>
            </a:pPr>
            <a:r>
              <a:rPr lang="en-US" altLang="zh-CN" dirty="0">
                <a:solidFill>
                  <a:srgbClr val="2C2C36"/>
                </a:solidFill>
                <a:latin typeface="Helvetica" panose="020B0604020202020204" pitchFamily="34" charset="0"/>
                <a:cs typeface="Helvetica" panose="020B0604020202020204" pitchFamily="34" charset="0"/>
              </a:rPr>
              <a:t>Individual use of either mechanism yields </a:t>
            </a:r>
            <a:r>
              <a:rPr lang="en-US" altLang="zh-CN" dirty="0">
                <a:solidFill>
                  <a:schemeClr val="tx2">
                    <a:lumMod val="50000"/>
                    <a:lumOff val="50000"/>
                  </a:schemeClr>
                </a:solidFill>
                <a:latin typeface="Helvetica" panose="020B0604020202020204" pitchFamily="34" charset="0"/>
                <a:cs typeface="Helvetica" panose="020B0604020202020204" pitchFamily="34" charset="0"/>
              </a:rPr>
              <a:t>limited accuracy improvements</a:t>
            </a:r>
            <a:r>
              <a:rPr lang="en-US" altLang="zh-CN" dirty="0">
                <a:solidFill>
                  <a:srgbClr val="2C2C36"/>
                </a:solidFill>
                <a:latin typeface="Helvetica" panose="020B0604020202020204" pitchFamily="34" charset="0"/>
                <a:cs typeface="Helvetica" panose="020B0604020202020204" pitchFamily="34" charset="0"/>
              </a:rPr>
              <a:t>.</a:t>
            </a:r>
            <a:endParaRPr lang="en-US" altLang="zh-CN" b="0" i="0" dirty="0">
              <a:solidFill>
                <a:srgbClr val="2C2C36"/>
              </a:solidFill>
              <a:effectLst/>
              <a:latin typeface="Helvetica" panose="020B0604020202020204" pitchFamily="34" charset="0"/>
              <a:cs typeface="Helvetica" panose="020B0604020202020204" pitchFamily="34" charset="0"/>
            </a:endParaRPr>
          </a:p>
          <a:p>
            <a:pPr lvl="1">
              <a:lnSpc>
                <a:spcPct val="130000"/>
              </a:lnSpc>
              <a:spcBef>
                <a:spcPts val="650"/>
              </a:spcBef>
              <a:spcAft>
                <a:spcPts val="650"/>
              </a:spcAft>
            </a:pPr>
            <a:r>
              <a:rPr lang="en-US" altLang="zh-CN" dirty="0">
                <a:solidFill>
                  <a:srgbClr val="111827"/>
                </a:solidFill>
                <a:latin typeface="Helvetica" panose="020B0604020202020204" pitchFamily="34" charset="0"/>
                <a:cs typeface="Helvetica" panose="020B0604020202020204" pitchFamily="34" charset="0"/>
              </a:rPr>
              <a:t>Combining both mechanisms consistently enhances robustness across all datasets, reducing MSE by 5% and MAE by 3% , validating their necessity for collaborative design.</a:t>
            </a:r>
            <a:endParaRPr lang="zh-CN" altLang="en-US" dirty="0">
              <a:latin typeface="Helvetica" panose="020B0604020202020204" pitchFamily="34" charset="0"/>
              <a:cs typeface="Helvetica" panose="020B0604020202020204" pitchFamily="34" charset="0"/>
            </a:endParaRPr>
          </a:p>
        </p:txBody>
      </p:sp>
      <p:pic>
        <p:nvPicPr>
          <p:cNvPr id="5" name="图形 1">
            <a:extLst>
              <a:ext uri="{FF2B5EF4-FFF2-40B4-BE49-F238E27FC236}">
                <a16:creationId xmlns:a16="http://schemas.microsoft.com/office/drawing/2014/main" id="{A2066DD1-F4AC-E6BD-E6AF-48E58DA695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5303" y="4416829"/>
            <a:ext cx="8273394" cy="1455556"/>
          </a:xfrm>
          <a:prstGeom prst="rect">
            <a:avLst/>
          </a:prstGeom>
        </p:spPr>
      </p:pic>
    </p:spTree>
    <p:extLst>
      <p:ext uri="{BB962C8B-B14F-4D97-AF65-F5344CB8AC3E}">
        <p14:creationId xmlns:p14="http://schemas.microsoft.com/office/powerpoint/2010/main" val="3948643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图表, 条形图&#10;&#10;AI 生成的内容可能不正确。">
            <a:extLst>
              <a:ext uri="{FF2B5EF4-FFF2-40B4-BE49-F238E27FC236}">
                <a16:creationId xmlns:a16="http://schemas.microsoft.com/office/drawing/2014/main" id="{AE645933-FBC0-3AB0-EB88-EB37B3B055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9636" y="1863546"/>
            <a:ext cx="5808758" cy="2235416"/>
          </a:xfrm>
          <a:prstGeom prst="rect">
            <a:avLst/>
          </a:prstGeom>
        </p:spPr>
      </p:pic>
      <p:sp>
        <p:nvSpPr>
          <p:cNvPr id="2" name="标题 1">
            <a:extLst>
              <a:ext uri="{FF2B5EF4-FFF2-40B4-BE49-F238E27FC236}">
                <a16:creationId xmlns:a16="http://schemas.microsoft.com/office/drawing/2014/main" id="{9C03654E-0204-46F7-841B-E3510DF686FF}"/>
              </a:ext>
            </a:extLst>
          </p:cNvPr>
          <p:cNvSpPr>
            <a:spLocks noGrp="1"/>
          </p:cNvSpPr>
          <p:nvPr>
            <p:ph type="title"/>
          </p:nvPr>
        </p:nvSpPr>
        <p:spPr/>
        <p:txBody>
          <a:bodyPr/>
          <a:lstStyle/>
          <a:p>
            <a:r>
              <a:rPr lang="en-US" altLang="zh-CN" b="1" i="0" dirty="0">
                <a:solidFill>
                  <a:srgbClr val="111827"/>
                </a:solidFill>
                <a:effectLst/>
                <a:latin typeface="Helvetica" panose="020B0604020202020204" pitchFamily="34" charset="0"/>
                <a:cs typeface="Helvetica" panose="020B0604020202020204" pitchFamily="34" charset="0"/>
              </a:rPr>
              <a:t>Covariate Encoder</a:t>
            </a:r>
            <a:endParaRPr lang="zh-CN" altLang="en-US" b="1" dirty="0">
              <a:latin typeface="Helvetica" panose="020B0604020202020204" pitchFamily="34" charset="0"/>
              <a:cs typeface="Helvetica" panose="020B0604020202020204" pitchFamily="34" charset="0"/>
            </a:endParaRPr>
          </a:p>
        </p:txBody>
      </p:sp>
      <p:sp>
        <p:nvSpPr>
          <p:cNvPr id="3" name="内容占位符 2">
            <a:extLst>
              <a:ext uri="{FF2B5EF4-FFF2-40B4-BE49-F238E27FC236}">
                <a16:creationId xmlns:a16="http://schemas.microsoft.com/office/drawing/2014/main" id="{3F48D541-15DA-E30C-D0B1-70BC000E23B8}"/>
              </a:ext>
            </a:extLst>
          </p:cNvPr>
          <p:cNvSpPr>
            <a:spLocks noGrp="1"/>
          </p:cNvSpPr>
          <p:nvPr>
            <p:ph idx="1"/>
          </p:nvPr>
        </p:nvSpPr>
        <p:spPr>
          <a:xfrm>
            <a:off x="628650" y="1353731"/>
            <a:ext cx="7865040" cy="912811"/>
          </a:xfrm>
        </p:spPr>
        <p:txBody>
          <a:bodyPr>
            <a:normAutofit/>
          </a:bodyPr>
          <a:lstStyle/>
          <a:p>
            <a:pPr marL="0" indent="0">
              <a:buNone/>
            </a:pPr>
            <a:r>
              <a:rPr lang="en-US" altLang="zh-CN" sz="2000" b="0" i="0" dirty="0">
                <a:solidFill>
                  <a:srgbClr val="2C2C36"/>
                </a:solidFill>
                <a:effectLst/>
                <a:latin typeface="Arial" panose="020B0604020202020204" pitchFamily="34" charset="0"/>
                <a:cs typeface="Arial" panose="020B0604020202020204" pitchFamily="34" charset="0"/>
              </a:rPr>
              <a:t>The Covariate Encoder </a:t>
            </a:r>
            <a:r>
              <a:rPr lang="en-US" altLang="zh-CN" sz="2000" b="0" i="0" dirty="0">
                <a:solidFill>
                  <a:schemeClr val="tx2">
                    <a:lumMod val="50000"/>
                    <a:lumOff val="50000"/>
                  </a:schemeClr>
                </a:solidFill>
                <a:effectLst/>
                <a:latin typeface="Arial" panose="020B0604020202020204" pitchFamily="34" charset="0"/>
                <a:cs typeface="Arial" panose="020B0604020202020204" pitchFamily="34" charset="0"/>
              </a:rPr>
              <a:t>enhances prediction accuracy</a:t>
            </a:r>
            <a:r>
              <a:rPr lang="en-US" altLang="zh-CN" sz="2000" b="0" i="0" dirty="0">
                <a:solidFill>
                  <a:srgbClr val="2C2C36"/>
                </a:solidFill>
                <a:effectLst/>
                <a:latin typeface="Arial" panose="020B0604020202020204" pitchFamily="34" charset="0"/>
                <a:cs typeface="Arial" panose="020B0604020202020204" pitchFamily="34" charset="0"/>
              </a:rPr>
              <a:t> by leveraging weak labels (e.g., weather, time features)</a:t>
            </a:r>
          </a:p>
        </p:txBody>
      </p:sp>
      <p:sp>
        <p:nvSpPr>
          <p:cNvPr id="6" name="文本框 5">
            <a:extLst>
              <a:ext uri="{FF2B5EF4-FFF2-40B4-BE49-F238E27FC236}">
                <a16:creationId xmlns:a16="http://schemas.microsoft.com/office/drawing/2014/main" id="{D3D89178-0E68-84E7-E712-6F991D5EEC7D}"/>
              </a:ext>
            </a:extLst>
          </p:cNvPr>
          <p:cNvSpPr txBox="1"/>
          <p:nvPr/>
        </p:nvSpPr>
        <p:spPr>
          <a:xfrm>
            <a:off x="473027" y="4098962"/>
            <a:ext cx="8326928" cy="400110"/>
          </a:xfrm>
          <a:prstGeom prst="rect">
            <a:avLst/>
          </a:prstGeom>
          <a:noFill/>
        </p:spPr>
        <p:txBody>
          <a:bodyPr wrap="square">
            <a:spAutoFit/>
          </a:bodyPr>
          <a:lstStyle/>
          <a:p>
            <a:r>
              <a:rPr lang="en-US" altLang="zh-CN" sz="2000" dirty="0">
                <a:solidFill>
                  <a:srgbClr val="2C2C36"/>
                </a:solidFill>
                <a:latin typeface="Arial" panose="020B0604020202020204" pitchFamily="34" charset="0"/>
                <a:cs typeface="Arial" panose="020B0604020202020204" pitchFamily="34" charset="0"/>
              </a:rPr>
              <a:t>As a plug-in, the covariate encoder can </a:t>
            </a:r>
            <a:r>
              <a:rPr lang="en-US" altLang="zh-CN" sz="2000" dirty="0">
                <a:solidFill>
                  <a:schemeClr val="tx2">
                    <a:lumMod val="50000"/>
                    <a:lumOff val="50000"/>
                  </a:schemeClr>
                </a:solidFill>
                <a:latin typeface="Arial" panose="020B0604020202020204" pitchFamily="34" charset="0"/>
                <a:cs typeface="Arial" panose="020B0604020202020204" pitchFamily="34" charset="0"/>
              </a:rPr>
              <a:t>benefit other</a:t>
            </a:r>
            <a:r>
              <a:rPr lang="en-US" altLang="zh-CN" sz="2000" dirty="0">
                <a:solidFill>
                  <a:srgbClr val="2C2C36"/>
                </a:solidFill>
                <a:latin typeface="Arial" panose="020B0604020202020204" pitchFamily="34" charset="0"/>
                <a:cs typeface="Arial" panose="020B0604020202020204" pitchFamily="34" charset="0"/>
              </a:rPr>
              <a:t> time series models.</a:t>
            </a:r>
          </a:p>
        </p:txBody>
      </p:sp>
      <p:pic>
        <p:nvPicPr>
          <p:cNvPr id="4" name="图形 1">
            <a:extLst>
              <a:ext uri="{FF2B5EF4-FFF2-40B4-BE49-F238E27FC236}">
                <a16:creationId xmlns:a16="http://schemas.microsoft.com/office/drawing/2014/main" id="{A567CCCE-FFB6-FA03-66B1-FA34013C09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19980" y="4592533"/>
            <a:ext cx="6233023" cy="1823472"/>
          </a:xfrm>
          <a:prstGeom prst="rect">
            <a:avLst/>
          </a:prstGeom>
        </p:spPr>
      </p:pic>
    </p:spTree>
    <p:extLst>
      <p:ext uri="{BB962C8B-B14F-4D97-AF65-F5344CB8AC3E}">
        <p14:creationId xmlns:p14="http://schemas.microsoft.com/office/powerpoint/2010/main" val="680775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5D1D69-92E5-F982-B4DA-ACC16898A3AD}"/>
              </a:ext>
            </a:extLst>
          </p:cNvPr>
          <p:cNvSpPr>
            <a:spLocks noGrp="1"/>
          </p:cNvSpPr>
          <p:nvPr>
            <p:ph type="title"/>
          </p:nvPr>
        </p:nvSpPr>
        <p:spPr/>
        <p:txBody>
          <a:bodyPr/>
          <a:lstStyle/>
          <a:p>
            <a:r>
              <a:rPr lang="en-US" altLang="zh-CN" b="1" i="0" dirty="0">
                <a:solidFill>
                  <a:srgbClr val="2C2C36"/>
                </a:solidFill>
                <a:effectLst/>
                <a:latin typeface="Helvetica" panose="020B0604020202020204" pitchFamily="34" charset="0"/>
                <a:cs typeface="Helvetica" panose="020B0604020202020204" pitchFamily="34" charset="0"/>
              </a:rPr>
              <a:t>Key Contributions</a:t>
            </a:r>
            <a:endParaRPr lang="zh-CN" altLang="en-US" dirty="0">
              <a:latin typeface="Helvetica" panose="020B0604020202020204" pitchFamily="34" charset="0"/>
              <a:cs typeface="Helvetica" panose="020B0604020202020204" pitchFamily="34" charset="0"/>
            </a:endParaRPr>
          </a:p>
        </p:txBody>
      </p:sp>
      <p:sp>
        <p:nvSpPr>
          <p:cNvPr id="3" name="内容占位符 2">
            <a:extLst>
              <a:ext uri="{FF2B5EF4-FFF2-40B4-BE49-F238E27FC236}">
                <a16:creationId xmlns:a16="http://schemas.microsoft.com/office/drawing/2014/main" id="{59437F41-83E7-957B-8911-0B208AC1D98A}"/>
              </a:ext>
            </a:extLst>
          </p:cNvPr>
          <p:cNvSpPr>
            <a:spLocks noGrp="1"/>
          </p:cNvSpPr>
          <p:nvPr>
            <p:ph idx="1"/>
          </p:nvPr>
        </p:nvSpPr>
        <p:spPr>
          <a:xfrm>
            <a:off x="628650" y="1353731"/>
            <a:ext cx="7886700" cy="4843645"/>
          </a:xfrm>
        </p:spPr>
        <p:txBody>
          <a:bodyPr>
            <a:normAutofit fontScale="85000" lnSpcReduction="20000"/>
          </a:bodyPr>
          <a:lstStyle/>
          <a:p>
            <a:pPr>
              <a:lnSpc>
                <a:spcPct val="130000"/>
              </a:lnSpc>
              <a:spcBef>
                <a:spcPts val="675"/>
              </a:spcBef>
              <a:spcAft>
                <a:spcPts val="675"/>
              </a:spcAft>
              <a:buFont typeface="+mj-lt"/>
              <a:buAutoNum type="arabicPeriod"/>
            </a:pPr>
            <a:r>
              <a:rPr lang="en-US" altLang="zh-CN" sz="2400" b="0" i="0" dirty="0" err="1">
                <a:solidFill>
                  <a:srgbClr val="111827"/>
                </a:solidFill>
                <a:effectLst/>
                <a:latin typeface="Helvetica" panose="020B0604020202020204" pitchFamily="34" charset="0"/>
                <a:cs typeface="Helvetica" panose="020B0604020202020204" pitchFamily="34" charset="0"/>
              </a:rPr>
              <a:t>LiPFormer</a:t>
            </a:r>
            <a:r>
              <a:rPr lang="en-US" altLang="zh-CN" sz="2400" b="0" i="0" dirty="0">
                <a:solidFill>
                  <a:srgbClr val="111827"/>
                </a:solidFill>
                <a:effectLst/>
                <a:latin typeface="Helvetica" panose="020B0604020202020204" pitchFamily="34" charset="0"/>
                <a:cs typeface="Helvetica" panose="020B0604020202020204" pitchFamily="34" charset="0"/>
              </a:rPr>
              <a:t> </a:t>
            </a:r>
            <a:r>
              <a:rPr lang="en-US" altLang="zh-CN" sz="2400" b="0" i="0" dirty="0">
                <a:solidFill>
                  <a:srgbClr val="2C2C36"/>
                </a:solidFill>
                <a:effectLst/>
                <a:latin typeface="Helvetica" panose="020B0604020202020204" pitchFamily="34" charset="0"/>
                <a:cs typeface="Helvetica" panose="020B0604020202020204" pitchFamily="34" charset="0"/>
              </a:rPr>
              <a:t>: A patch-wise Transformer with:</a:t>
            </a:r>
          </a:p>
          <a:p>
            <a:pPr marL="685792" lvl="1" indent="-342900">
              <a:lnSpc>
                <a:spcPct val="130000"/>
              </a:lnSpc>
              <a:spcBef>
                <a:spcPts val="675"/>
              </a:spcBef>
              <a:spcAft>
                <a:spcPts val="675"/>
              </a:spcAft>
            </a:pPr>
            <a:r>
              <a:rPr lang="en-US" altLang="zh-CN" b="0" i="0" dirty="0">
                <a:solidFill>
                  <a:srgbClr val="2C2C36"/>
                </a:solidFill>
                <a:effectLst/>
                <a:latin typeface="Helvetica" panose="020B0604020202020204" pitchFamily="34" charset="0"/>
                <a:cs typeface="Helvetica" panose="020B0604020202020204" pitchFamily="34" charset="0"/>
              </a:rPr>
              <a:t>Cross-Patch Attention / </a:t>
            </a:r>
            <a:r>
              <a:rPr lang="en-US" altLang="zh-CN" b="0" i="0" dirty="0">
                <a:solidFill>
                  <a:srgbClr val="111827"/>
                </a:solidFill>
                <a:effectLst/>
                <a:latin typeface="Helvetica" panose="020B0604020202020204" pitchFamily="34" charset="0"/>
                <a:cs typeface="Helvetica" panose="020B0604020202020204" pitchFamily="34" charset="0"/>
              </a:rPr>
              <a:t>Inter-Patch Attention</a:t>
            </a:r>
            <a:endParaRPr lang="en-US" altLang="zh-CN" dirty="0">
              <a:solidFill>
                <a:srgbClr val="2C2C36"/>
              </a:solidFill>
              <a:latin typeface="Helvetica" panose="020B0604020202020204" pitchFamily="34" charset="0"/>
              <a:cs typeface="Helvetica" panose="020B0604020202020204" pitchFamily="34" charset="0"/>
            </a:endParaRPr>
          </a:p>
          <a:p>
            <a:pPr marL="685792" lvl="1" indent="-342900">
              <a:lnSpc>
                <a:spcPct val="130000"/>
              </a:lnSpc>
              <a:spcBef>
                <a:spcPts val="675"/>
              </a:spcBef>
              <a:spcAft>
                <a:spcPts val="675"/>
              </a:spcAft>
            </a:pPr>
            <a:r>
              <a:rPr lang="en-US" altLang="zh-CN" dirty="0">
                <a:solidFill>
                  <a:schemeClr val="tx2">
                    <a:lumMod val="50000"/>
                    <a:lumOff val="50000"/>
                  </a:schemeClr>
                </a:solidFill>
                <a:latin typeface="Helvetica" panose="020B0604020202020204" pitchFamily="34" charset="0"/>
                <a:cs typeface="Helvetica" panose="020B0604020202020204" pitchFamily="34" charset="0"/>
              </a:rPr>
              <a:t>Lightweight Transformer </a:t>
            </a:r>
            <a:r>
              <a:rPr lang="en-US" altLang="zh-CN" dirty="0">
                <a:solidFill>
                  <a:srgbClr val="2C2C36"/>
                </a:solidFill>
                <a:latin typeface="Helvetica" panose="020B0604020202020204" pitchFamily="34" charset="0"/>
                <a:cs typeface="Helvetica" panose="020B0604020202020204" pitchFamily="34" charset="0"/>
              </a:rPr>
              <a:t>components (FFN, LN, etc.).</a:t>
            </a:r>
            <a:endParaRPr lang="en-US" altLang="zh-CN" b="0" i="0" dirty="0">
              <a:solidFill>
                <a:srgbClr val="2C2C36"/>
              </a:solidFill>
              <a:effectLst/>
              <a:latin typeface="Helvetica" panose="020B0604020202020204" pitchFamily="34" charset="0"/>
              <a:cs typeface="Helvetica" panose="020B0604020202020204" pitchFamily="34" charset="0"/>
            </a:endParaRPr>
          </a:p>
          <a:p>
            <a:pPr>
              <a:lnSpc>
                <a:spcPct val="130000"/>
              </a:lnSpc>
              <a:spcBef>
                <a:spcPts val="675"/>
              </a:spcBef>
              <a:spcAft>
                <a:spcPts val="675"/>
              </a:spcAft>
              <a:buFont typeface="+mj-lt"/>
              <a:buAutoNum type="arabicPeriod"/>
            </a:pPr>
            <a:r>
              <a:rPr lang="en-US" altLang="zh-CN" sz="2400" b="0" i="0" dirty="0">
                <a:solidFill>
                  <a:srgbClr val="111827"/>
                </a:solidFill>
                <a:effectLst/>
                <a:latin typeface="Helvetica" panose="020B0604020202020204" pitchFamily="34" charset="0"/>
                <a:cs typeface="Helvetica" panose="020B0604020202020204" pitchFamily="34" charset="0"/>
              </a:rPr>
              <a:t>Weakly Supervised Covariate Encoder </a:t>
            </a:r>
            <a:r>
              <a:rPr lang="en-US" altLang="zh-CN" sz="2400" b="0" i="0" dirty="0">
                <a:solidFill>
                  <a:srgbClr val="2C2C36"/>
                </a:solidFill>
                <a:effectLst/>
                <a:latin typeface="Helvetica" panose="020B0604020202020204" pitchFamily="34" charset="0"/>
                <a:cs typeface="Helvetica" panose="020B0604020202020204" pitchFamily="34" charset="0"/>
              </a:rPr>
              <a:t>:</a:t>
            </a:r>
          </a:p>
          <a:p>
            <a:pPr marL="685792" lvl="1" indent="-342900">
              <a:lnSpc>
                <a:spcPct val="130000"/>
              </a:lnSpc>
              <a:spcBef>
                <a:spcPts val="675"/>
              </a:spcBef>
              <a:spcAft>
                <a:spcPts val="675"/>
              </a:spcAft>
            </a:pPr>
            <a:r>
              <a:rPr lang="en-US" altLang="zh-CN" b="0" i="0" dirty="0">
                <a:solidFill>
                  <a:srgbClr val="2C2C36"/>
                </a:solidFill>
                <a:effectLst/>
                <a:latin typeface="Helvetica" panose="020B0604020202020204" pitchFamily="34" charset="0"/>
                <a:cs typeface="Helvetica" panose="020B0604020202020204" pitchFamily="34" charset="0"/>
              </a:rPr>
              <a:t>Dual-encoder contrastive learning for </a:t>
            </a:r>
            <a:r>
              <a:rPr lang="en-US" altLang="zh-CN" b="0" i="0" dirty="0">
                <a:solidFill>
                  <a:schemeClr val="tx2">
                    <a:lumMod val="50000"/>
                    <a:lumOff val="50000"/>
                  </a:schemeClr>
                </a:solidFill>
                <a:effectLst/>
                <a:latin typeface="Helvetica" panose="020B0604020202020204" pitchFamily="34" charset="0"/>
                <a:cs typeface="Helvetica" panose="020B0604020202020204" pitchFamily="34" charset="0"/>
              </a:rPr>
              <a:t>implicit temporal and explicit future contexts</a:t>
            </a:r>
            <a:r>
              <a:rPr lang="en-US" altLang="zh-CN" b="0" i="0" dirty="0">
                <a:solidFill>
                  <a:srgbClr val="2C2C36"/>
                </a:solidFill>
                <a:effectLst/>
                <a:latin typeface="Helvetica" panose="020B0604020202020204" pitchFamily="34" charset="0"/>
                <a:cs typeface="Helvetica" panose="020B0604020202020204" pitchFamily="34" charset="0"/>
              </a:rPr>
              <a:t>.</a:t>
            </a:r>
          </a:p>
          <a:p>
            <a:pPr marL="685792" lvl="1" indent="-342900">
              <a:lnSpc>
                <a:spcPct val="130000"/>
              </a:lnSpc>
              <a:spcBef>
                <a:spcPts val="675"/>
              </a:spcBef>
              <a:spcAft>
                <a:spcPts val="675"/>
              </a:spcAft>
            </a:pPr>
            <a:r>
              <a:rPr lang="en-US" altLang="zh-CN" b="0" i="0" dirty="0">
                <a:solidFill>
                  <a:schemeClr val="tx2">
                    <a:lumMod val="50000"/>
                    <a:lumOff val="50000"/>
                  </a:schemeClr>
                </a:solidFill>
                <a:effectLst/>
                <a:latin typeface="Helvetica" panose="020B0604020202020204" pitchFamily="34" charset="0"/>
                <a:cs typeface="Helvetica" panose="020B0604020202020204" pitchFamily="34" charset="0"/>
              </a:rPr>
              <a:t>Plug-and-Play Compatibility : </a:t>
            </a:r>
            <a:r>
              <a:rPr lang="en-US" altLang="zh-CN" dirty="0">
                <a:solidFill>
                  <a:schemeClr val="tx2">
                    <a:lumMod val="50000"/>
                    <a:lumOff val="50000"/>
                  </a:schemeClr>
                </a:solidFill>
              </a:rPr>
              <a:t>Seamlessly transplanted </a:t>
            </a:r>
            <a:r>
              <a:rPr lang="en-US" altLang="zh-CN" dirty="0"/>
              <a:t>into diverse models.</a:t>
            </a:r>
            <a:endParaRPr lang="en-US" altLang="zh-CN" b="0" i="0" dirty="0">
              <a:solidFill>
                <a:srgbClr val="2C2C36"/>
              </a:solidFill>
              <a:effectLst/>
              <a:latin typeface="Helvetica" panose="020B0604020202020204" pitchFamily="34" charset="0"/>
              <a:cs typeface="Helvetica" panose="020B0604020202020204" pitchFamily="34" charset="0"/>
            </a:endParaRPr>
          </a:p>
          <a:p>
            <a:pPr>
              <a:lnSpc>
                <a:spcPct val="130000"/>
              </a:lnSpc>
              <a:spcBef>
                <a:spcPts val="675"/>
              </a:spcBef>
              <a:spcAft>
                <a:spcPts val="675"/>
              </a:spcAft>
              <a:buFont typeface="+mj-lt"/>
              <a:buAutoNum type="arabicPeriod"/>
            </a:pPr>
            <a:r>
              <a:rPr lang="en-US" altLang="zh-CN" sz="2400" b="0" i="0" dirty="0">
                <a:solidFill>
                  <a:srgbClr val="111827"/>
                </a:solidFill>
                <a:effectLst/>
                <a:latin typeface="Helvetica" panose="020B0604020202020204" pitchFamily="34" charset="0"/>
                <a:cs typeface="Helvetica" panose="020B0604020202020204" pitchFamily="34" charset="0"/>
              </a:rPr>
              <a:t>State-of-the-Art Performance </a:t>
            </a:r>
            <a:r>
              <a:rPr lang="en-US" altLang="zh-CN" sz="2400" b="0" i="0" dirty="0">
                <a:solidFill>
                  <a:srgbClr val="2C2C36"/>
                </a:solidFill>
                <a:effectLst/>
                <a:latin typeface="Helvetica" panose="020B0604020202020204" pitchFamily="34" charset="0"/>
                <a:cs typeface="Helvetica" panose="020B0604020202020204" pitchFamily="34" charset="0"/>
              </a:rPr>
              <a:t>:</a:t>
            </a:r>
          </a:p>
          <a:p>
            <a:pPr marL="685792" lvl="1" indent="-342900">
              <a:lnSpc>
                <a:spcPct val="130000"/>
              </a:lnSpc>
              <a:spcBef>
                <a:spcPts val="675"/>
              </a:spcBef>
              <a:spcAft>
                <a:spcPts val="675"/>
              </a:spcAft>
            </a:pPr>
            <a:r>
              <a:rPr lang="en-US" altLang="zh-CN" b="0" i="0" dirty="0">
                <a:solidFill>
                  <a:srgbClr val="2C2C36"/>
                </a:solidFill>
                <a:effectLst/>
                <a:latin typeface="Helvetica" panose="020B0604020202020204" pitchFamily="34" charset="0"/>
                <a:cs typeface="Helvetica" panose="020B0604020202020204" pitchFamily="34" charset="0"/>
              </a:rPr>
              <a:t>Superior </a:t>
            </a:r>
            <a:r>
              <a:rPr lang="en-US" altLang="zh-CN" b="0" i="0" dirty="0">
                <a:solidFill>
                  <a:srgbClr val="111827"/>
                </a:solidFill>
                <a:effectLst/>
                <a:latin typeface="Helvetica" panose="020B0604020202020204" pitchFamily="34" charset="0"/>
                <a:cs typeface="Helvetica" panose="020B0604020202020204" pitchFamily="34" charset="0"/>
              </a:rPr>
              <a:t>improves both </a:t>
            </a:r>
            <a:r>
              <a:rPr lang="en-US" altLang="zh-CN" b="0" i="0" dirty="0">
                <a:solidFill>
                  <a:schemeClr val="tx2">
                    <a:lumMod val="50000"/>
                    <a:lumOff val="50000"/>
                  </a:schemeClr>
                </a:solidFill>
                <a:effectLst/>
                <a:latin typeface="Helvetica" panose="020B0604020202020204" pitchFamily="34" charset="0"/>
                <a:cs typeface="Helvetica" panose="020B0604020202020204" pitchFamily="34" charset="0"/>
              </a:rPr>
              <a:t>accuracy and efficiency</a:t>
            </a:r>
            <a:r>
              <a:rPr lang="en-US" altLang="zh-CN" b="0" i="0" dirty="0">
                <a:solidFill>
                  <a:srgbClr val="111827"/>
                </a:solidFill>
                <a:effectLst/>
                <a:latin typeface="Helvetica" panose="020B0604020202020204" pitchFamily="34" charset="0"/>
                <a:cs typeface="Helvetica" panose="020B0604020202020204" pitchFamily="34" charset="0"/>
              </a:rPr>
              <a:t> </a:t>
            </a:r>
            <a:r>
              <a:rPr lang="en-US" altLang="zh-CN" b="0" i="0" dirty="0">
                <a:solidFill>
                  <a:srgbClr val="2C2C36"/>
                </a:solidFill>
                <a:effectLst/>
                <a:latin typeface="Helvetica" panose="020B0604020202020204" pitchFamily="34" charset="0"/>
                <a:cs typeface="Helvetica" panose="020B0604020202020204" pitchFamily="34" charset="0"/>
              </a:rPr>
              <a:t>in TSF tasks.</a:t>
            </a:r>
          </a:p>
          <a:p>
            <a:endParaRPr lang="zh-CN" altLang="en-US" sz="1200" dirty="0"/>
          </a:p>
        </p:txBody>
      </p:sp>
    </p:spTree>
    <p:extLst>
      <p:ext uri="{BB962C8B-B14F-4D97-AF65-F5344CB8AC3E}">
        <p14:creationId xmlns:p14="http://schemas.microsoft.com/office/powerpoint/2010/main" val="37050635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B18BB7BF-2536-DC06-93C6-0D213F9E1A30}"/>
              </a:ext>
            </a:extLst>
          </p:cNvPr>
          <p:cNvSpPr>
            <a:spLocks noGrp="1"/>
          </p:cNvSpPr>
          <p:nvPr>
            <p:ph type="ctrTitle"/>
          </p:nvPr>
        </p:nvSpPr>
        <p:spPr>
          <a:xfrm>
            <a:off x="685800" y="2251587"/>
            <a:ext cx="7772400" cy="1681316"/>
          </a:xfrm>
        </p:spPr>
        <p:txBody>
          <a:bodyPr>
            <a:normAutofit fontScale="90000"/>
          </a:bodyPr>
          <a:lstStyle/>
          <a:p>
            <a:r>
              <a:rPr lang="en-US" altLang="zh-CN"/>
              <a:t>Thank you!</a:t>
            </a:r>
            <a:br>
              <a:rPr lang="en-US" altLang="zh-CN"/>
            </a:br>
            <a:r>
              <a:rPr lang="en-US" altLang="zh-CN"/>
              <a:t>Q&amp;A</a:t>
            </a:r>
            <a:endParaRPr lang="zh-CN" altLang="en-US" dirty="0"/>
          </a:p>
        </p:txBody>
      </p:sp>
      <p:sp>
        <p:nvSpPr>
          <p:cNvPr id="3" name="文本框 2">
            <a:extLst>
              <a:ext uri="{FF2B5EF4-FFF2-40B4-BE49-F238E27FC236}">
                <a16:creationId xmlns:a16="http://schemas.microsoft.com/office/drawing/2014/main" id="{2820AEDC-49E8-9174-1689-970B6DF1064B}"/>
              </a:ext>
            </a:extLst>
          </p:cNvPr>
          <p:cNvSpPr txBox="1"/>
          <p:nvPr/>
        </p:nvSpPr>
        <p:spPr>
          <a:xfrm>
            <a:off x="187325" y="6359684"/>
            <a:ext cx="8769350" cy="335156"/>
          </a:xfrm>
          <a:prstGeom prst="rect">
            <a:avLst/>
          </a:prstGeom>
          <a:noFill/>
        </p:spPr>
        <p:txBody>
          <a:bodyPr wrap="square">
            <a:spAutoFit/>
          </a:bodyPr>
          <a:lstStyle/>
          <a:p>
            <a:pPr algn="l">
              <a:lnSpc>
                <a:spcPts val="2099"/>
              </a:lnSpc>
              <a:spcAft>
                <a:spcPts val="900"/>
              </a:spcAft>
            </a:pPr>
            <a:r>
              <a:rPr lang="en-US" altLang="zh-CN" sz="1200" i="0" dirty="0">
                <a:solidFill>
                  <a:srgbClr val="000000"/>
                </a:solidFill>
                <a:effectLst/>
                <a:latin typeface="Helvetica" panose="020B0604020202020204" pitchFamily="34" charset="0"/>
                <a:cs typeface="Helvetica" panose="020B0604020202020204" pitchFamily="34" charset="0"/>
              </a:rPr>
              <a:t>Towards Lightweight Time Series Forecasting: a Patch-wise Transformer with Weak Data Enriching</a:t>
            </a:r>
          </a:p>
        </p:txBody>
      </p:sp>
      <p:grpSp>
        <p:nvGrpSpPr>
          <p:cNvPr id="5" name="组合 4">
            <a:extLst>
              <a:ext uri="{FF2B5EF4-FFF2-40B4-BE49-F238E27FC236}">
                <a16:creationId xmlns:a16="http://schemas.microsoft.com/office/drawing/2014/main" id="{83662616-79AF-1E79-AD4F-E80122C60473}"/>
              </a:ext>
            </a:extLst>
          </p:cNvPr>
          <p:cNvGrpSpPr/>
          <p:nvPr/>
        </p:nvGrpSpPr>
        <p:grpSpPr>
          <a:xfrm>
            <a:off x="7164805" y="160009"/>
            <a:ext cx="1716489" cy="534092"/>
            <a:chOff x="160087" y="136221"/>
            <a:chExt cx="2789286" cy="867898"/>
          </a:xfrm>
        </p:grpSpPr>
        <p:pic>
          <p:nvPicPr>
            <p:cNvPr id="6" name="图片 5">
              <a:extLst>
                <a:ext uri="{FF2B5EF4-FFF2-40B4-BE49-F238E27FC236}">
                  <a16:creationId xmlns:a16="http://schemas.microsoft.com/office/drawing/2014/main" id="{8583AFC1-E66C-D970-D356-BD21C6FF29B2}"/>
                </a:ext>
              </a:extLst>
            </p:cNvPr>
            <p:cNvPicPr>
              <a:picLocks noChangeAspect="1"/>
            </p:cNvPicPr>
            <p:nvPr/>
          </p:nvPicPr>
          <p:blipFill>
            <a:blip r:embed="rId2"/>
            <a:stretch>
              <a:fillRect/>
            </a:stretch>
          </p:blipFill>
          <p:spPr>
            <a:xfrm>
              <a:off x="2086595" y="136221"/>
              <a:ext cx="862778" cy="862778"/>
            </a:xfrm>
            <a:prstGeom prst="rect">
              <a:avLst/>
            </a:prstGeom>
          </p:spPr>
        </p:pic>
        <p:pic>
          <p:nvPicPr>
            <p:cNvPr id="7" name="Picture 8">
              <a:extLst>
                <a:ext uri="{FF2B5EF4-FFF2-40B4-BE49-F238E27FC236}">
                  <a16:creationId xmlns:a16="http://schemas.microsoft.com/office/drawing/2014/main" id="{566F66F9-FBA3-D981-376A-FD0CA96281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87" y="141341"/>
              <a:ext cx="862778" cy="86277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华东师范大学校徽">
              <a:extLst>
                <a:ext uri="{FF2B5EF4-FFF2-40B4-BE49-F238E27FC236}">
                  <a16:creationId xmlns:a16="http://schemas.microsoft.com/office/drawing/2014/main" id="{E3201E3B-06D5-4353-8C5A-321C3CA07B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3341" y="136221"/>
              <a:ext cx="862778" cy="86277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72442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751F60-7E7F-352F-E8C5-CC193442CCBB}"/>
              </a:ext>
            </a:extLst>
          </p:cNvPr>
          <p:cNvSpPr>
            <a:spLocks noGrp="1"/>
          </p:cNvSpPr>
          <p:nvPr>
            <p:ph type="title"/>
          </p:nvPr>
        </p:nvSpPr>
        <p:spPr/>
        <p:txBody>
          <a:bodyPr/>
          <a:lstStyle/>
          <a:p>
            <a:r>
              <a:rPr lang="en-US" altLang="zh-CN" b="1" i="0" dirty="0">
                <a:solidFill>
                  <a:srgbClr val="2C2C36"/>
                </a:solidFill>
                <a:effectLst/>
                <a:latin typeface="Helvetica" panose="020B0604020202020204" pitchFamily="34" charset="0"/>
                <a:cs typeface="Helvetica" panose="020B0604020202020204" pitchFamily="34" charset="0"/>
              </a:rPr>
              <a:t>Research Background</a:t>
            </a:r>
            <a:endParaRPr lang="zh-CN" altLang="en-US" b="1" dirty="0">
              <a:latin typeface="Helvetica" panose="020B0604020202020204" pitchFamily="34" charset="0"/>
              <a:cs typeface="Helvetica" panose="020B0604020202020204" pitchFamily="34" charset="0"/>
            </a:endParaRPr>
          </a:p>
        </p:txBody>
      </p:sp>
      <p:sp>
        <p:nvSpPr>
          <p:cNvPr id="3" name="内容占位符 2">
            <a:extLst>
              <a:ext uri="{FF2B5EF4-FFF2-40B4-BE49-F238E27FC236}">
                <a16:creationId xmlns:a16="http://schemas.microsoft.com/office/drawing/2014/main" id="{91E1A913-E33A-469F-072F-ACD1A6BB54F4}"/>
              </a:ext>
            </a:extLst>
          </p:cNvPr>
          <p:cNvSpPr>
            <a:spLocks noGrp="1"/>
          </p:cNvSpPr>
          <p:nvPr>
            <p:ph idx="1"/>
          </p:nvPr>
        </p:nvSpPr>
        <p:spPr>
          <a:xfrm>
            <a:off x="628649" y="1068569"/>
            <a:ext cx="7786007" cy="3945262"/>
          </a:xfrm>
        </p:spPr>
        <p:txBody>
          <a:bodyPr>
            <a:normAutofit fontScale="70000" lnSpcReduction="20000"/>
          </a:bodyPr>
          <a:lstStyle/>
          <a:p>
            <a:pPr>
              <a:lnSpc>
                <a:spcPct val="110000"/>
              </a:lnSpc>
              <a:spcBef>
                <a:spcPts val="675"/>
              </a:spcBef>
              <a:spcAft>
                <a:spcPts val="675"/>
              </a:spcAft>
            </a:pPr>
            <a:r>
              <a:rPr lang="en-US" altLang="zh-CN" b="0" i="0" dirty="0">
                <a:solidFill>
                  <a:srgbClr val="111827"/>
                </a:solidFill>
                <a:effectLst/>
                <a:latin typeface="Helvetica" panose="020B0604020202020204" pitchFamily="34" charset="0"/>
                <a:cs typeface="Helvetica" panose="020B0604020202020204" pitchFamily="34" charset="0"/>
              </a:rPr>
              <a:t>Time Series Forecasting (TSF)</a:t>
            </a:r>
            <a:endParaRPr lang="en-US" altLang="zh-CN" b="0" i="0" dirty="0">
              <a:solidFill>
                <a:srgbClr val="2C2C36"/>
              </a:solidFill>
              <a:effectLst/>
              <a:latin typeface="Helvetica" panose="020B0604020202020204" pitchFamily="34" charset="0"/>
              <a:cs typeface="Helvetica" panose="020B0604020202020204" pitchFamily="34" charset="0"/>
            </a:endParaRPr>
          </a:p>
          <a:p>
            <a:pPr>
              <a:lnSpc>
                <a:spcPct val="110000"/>
              </a:lnSpc>
              <a:spcBef>
                <a:spcPts val="675"/>
              </a:spcBef>
              <a:spcAft>
                <a:spcPts val="675"/>
              </a:spcAft>
            </a:pPr>
            <a:r>
              <a:rPr lang="en-US" altLang="zh-CN" dirty="0">
                <a:solidFill>
                  <a:srgbClr val="111827"/>
                </a:solidFill>
                <a:latin typeface="Helvetica" panose="020B0604020202020204" pitchFamily="34" charset="0"/>
                <a:cs typeface="Helvetica" panose="020B0604020202020204" pitchFamily="34" charset="0"/>
              </a:rPr>
              <a:t>Motivations</a:t>
            </a:r>
            <a:r>
              <a:rPr lang="en-US" altLang="zh-CN" b="0" i="0" dirty="0">
                <a:solidFill>
                  <a:srgbClr val="111827"/>
                </a:solidFill>
                <a:effectLst/>
                <a:latin typeface="Helvetica" panose="020B0604020202020204" pitchFamily="34" charset="0"/>
                <a:cs typeface="Helvetica" panose="020B0604020202020204" pitchFamily="34" charset="0"/>
              </a:rPr>
              <a:t> </a:t>
            </a:r>
            <a:r>
              <a:rPr lang="en-US" altLang="zh-CN" b="0" i="0" dirty="0">
                <a:solidFill>
                  <a:srgbClr val="2C2C36"/>
                </a:solidFill>
                <a:effectLst/>
                <a:latin typeface="Helvetica" panose="020B0604020202020204" pitchFamily="34" charset="0"/>
                <a:cs typeface="Helvetica" panose="020B0604020202020204" pitchFamily="34" charset="0"/>
              </a:rPr>
              <a:t>:</a:t>
            </a:r>
          </a:p>
          <a:p>
            <a:pPr marL="557199" lvl="1" indent="-214308">
              <a:lnSpc>
                <a:spcPct val="120000"/>
              </a:lnSpc>
              <a:spcBef>
                <a:spcPts val="675"/>
              </a:spcBef>
              <a:spcAft>
                <a:spcPts val="675"/>
              </a:spcAft>
            </a:pPr>
            <a:r>
              <a:rPr lang="en-US" altLang="zh-CN" sz="2600" dirty="0">
                <a:solidFill>
                  <a:srgbClr val="2C2C36"/>
                </a:solidFill>
                <a:latin typeface="Helvetica" panose="020B0604020202020204" pitchFamily="34" charset="0"/>
                <a:cs typeface="Helvetica" panose="020B0604020202020204" pitchFamily="34" charset="0"/>
              </a:rPr>
              <a:t>Transformer architecture is not </a:t>
            </a:r>
            <a:r>
              <a:rPr lang="en-US" altLang="zh-CN" sz="2600" dirty="0">
                <a:solidFill>
                  <a:srgbClr val="C00000"/>
                </a:solidFill>
                <a:latin typeface="Helvetica" panose="020B0604020202020204" pitchFamily="34" charset="0"/>
                <a:cs typeface="Helvetica" panose="020B0604020202020204" pitchFamily="34" charset="0"/>
              </a:rPr>
              <a:t>specifically optimized </a:t>
            </a:r>
            <a:r>
              <a:rPr lang="en-US" altLang="zh-CN" sz="2600" dirty="0">
                <a:solidFill>
                  <a:srgbClr val="2C2C36"/>
                </a:solidFill>
                <a:latin typeface="Helvetica" panose="020B0604020202020204" pitchFamily="34" charset="0"/>
                <a:cs typeface="Helvetica" panose="020B0604020202020204" pitchFamily="34" charset="0"/>
              </a:rPr>
              <a:t>for time series</a:t>
            </a:r>
            <a:r>
              <a:rPr lang="en-US" altLang="zh-CN" sz="2600" b="0" i="0" dirty="0">
                <a:solidFill>
                  <a:srgbClr val="2C2C36"/>
                </a:solidFill>
                <a:effectLst/>
                <a:latin typeface="Helvetica" panose="020B0604020202020204" pitchFamily="34" charset="0"/>
                <a:cs typeface="Helvetica" panose="020B0604020202020204" pitchFamily="34" charset="0"/>
              </a:rPr>
              <a:t>. High computational </a:t>
            </a:r>
            <a:r>
              <a:rPr lang="en-US" altLang="zh-CN" sz="2600" b="0" i="0" dirty="0">
                <a:solidFill>
                  <a:srgbClr val="FF0000"/>
                </a:solidFill>
                <a:effectLst/>
                <a:latin typeface="Helvetica" panose="020B0604020202020204" pitchFamily="34" charset="0"/>
                <a:cs typeface="Helvetica" panose="020B0604020202020204" pitchFamily="34" charset="0"/>
              </a:rPr>
              <a:t>cost</a:t>
            </a:r>
            <a:r>
              <a:rPr lang="en-US" altLang="zh-CN" sz="2600" b="0" i="0" dirty="0">
                <a:solidFill>
                  <a:srgbClr val="2C2C36"/>
                </a:solidFill>
                <a:effectLst/>
                <a:latin typeface="Helvetica" panose="020B0604020202020204" pitchFamily="34" charset="0"/>
                <a:cs typeface="Helvetica" panose="020B0604020202020204" pitchFamily="34" charset="0"/>
              </a:rPr>
              <a:t> in Transformer-based </a:t>
            </a:r>
            <a:r>
              <a:rPr lang="en-US" altLang="zh-CN" sz="2600" dirty="0">
                <a:solidFill>
                  <a:srgbClr val="2C2C36"/>
                </a:solidFill>
                <a:latin typeface="Helvetica" panose="020B0604020202020204" pitchFamily="34" charset="0"/>
                <a:cs typeface="Helvetica" panose="020B0604020202020204" pitchFamily="34" charset="0"/>
              </a:rPr>
              <a:t>models, especially for resource-constrained scenarios.</a:t>
            </a:r>
            <a:endParaRPr lang="en-US" altLang="zh-CN" sz="2600" b="0" i="0" dirty="0">
              <a:solidFill>
                <a:srgbClr val="2C2C36"/>
              </a:solidFill>
              <a:effectLst/>
              <a:latin typeface="Helvetica" panose="020B0604020202020204" pitchFamily="34" charset="0"/>
              <a:cs typeface="Helvetica" panose="020B0604020202020204" pitchFamily="34" charset="0"/>
            </a:endParaRPr>
          </a:p>
          <a:p>
            <a:pPr marL="557199" lvl="1" indent="-214308">
              <a:lnSpc>
                <a:spcPct val="120000"/>
              </a:lnSpc>
              <a:spcBef>
                <a:spcPts val="675"/>
              </a:spcBef>
              <a:spcAft>
                <a:spcPts val="675"/>
              </a:spcAft>
            </a:pPr>
            <a:r>
              <a:rPr lang="en-US" altLang="zh-CN" sz="2600" dirty="0"/>
              <a:t>Inefficient use of </a:t>
            </a:r>
            <a:r>
              <a:rPr lang="en-US" altLang="zh-CN" sz="2600" dirty="0">
                <a:solidFill>
                  <a:srgbClr val="C00000"/>
                </a:solidFill>
              </a:rPr>
              <a:t>external covariates (future covariates)</a:t>
            </a:r>
            <a:r>
              <a:rPr lang="en-US" altLang="zh-CN" sz="2600" dirty="0"/>
              <a:t> by relying solely on historical data.</a:t>
            </a:r>
          </a:p>
          <a:p>
            <a:pPr marL="99999" indent="-214308">
              <a:lnSpc>
                <a:spcPct val="110000"/>
              </a:lnSpc>
              <a:spcBef>
                <a:spcPts val="675"/>
              </a:spcBef>
              <a:spcAft>
                <a:spcPts val="675"/>
              </a:spcAft>
            </a:pPr>
            <a:r>
              <a:rPr lang="en-US" altLang="zh-CN" b="0" i="0" dirty="0">
                <a:solidFill>
                  <a:srgbClr val="111827"/>
                </a:solidFill>
                <a:effectLst/>
                <a:latin typeface="Helvetica" panose="020B0604020202020204" pitchFamily="34" charset="0"/>
                <a:cs typeface="Helvetica" panose="020B0604020202020204" pitchFamily="34" charset="0"/>
              </a:rPr>
              <a:t>Existing Solutions </a:t>
            </a:r>
            <a:r>
              <a:rPr lang="en-US" altLang="zh-CN" b="0" i="0" dirty="0">
                <a:solidFill>
                  <a:srgbClr val="2C2C36"/>
                </a:solidFill>
                <a:effectLst/>
                <a:latin typeface="Helvetica" panose="020B0604020202020204" pitchFamily="34" charset="0"/>
                <a:cs typeface="Helvetica" panose="020B0604020202020204" pitchFamily="34" charset="0"/>
              </a:rPr>
              <a:t>:</a:t>
            </a:r>
          </a:p>
          <a:p>
            <a:pPr marL="557199" lvl="1" indent="-214308">
              <a:lnSpc>
                <a:spcPct val="110000"/>
              </a:lnSpc>
              <a:spcBef>
                <a:spcPts val="675"/>
              </a:spcBef>
              <a:spcAft>
                <a:spcPts val="675"/>
              </a:spcAft>
            </a:pPr>
            <a:r>
              <a:rPr lang="en-US" altLang="zh-CN" dirty="0">
                <a:solidFill>
                  <a:srgbClr val="2C2C36"/>
                </a:solidFill>
                <a:latin typeface="Helvetica" panose="020B0604020202020204" pitchFamily="34" charset="0"/>
                <a:cs typeface="Helvetica" panose="020B0604020202020204" pitchFamily="34" charset="0"/>
              </a:rPr>
              <a:t>Accuracy-focused: </a:t>
            </a:r>
            <a:r>
              <a:rPr lang="en-US" altLang="zh-CN" b="0" i="0" dirty="0">
                <a:solidFill>
                  <a:srgbClr val="2C2C36"/>
                </a:solidFill>
                <a:effectLst/>
                <a:latin typeface="Helvetica" panose="020B0604020202020204" pitchFamily="34" charset="0"/>
                <a:cs typeface="Helvetica" panose="020B0604020202020204" pitchFamily="34" charset="0"/>
              </a:rPr>
              <a:t>Informer, </a:t>
            </a:r>
            <a:r>
              <a:rPr lang="en-US" altLang="zh-CN" b="0" i="0" dirty="0" err="1">
                <a:solidFill>
                  <a:srgbClr val="2C2C36"/>
                </a:solidFill>
                <a:effectLst/>
                <a:latin typeface="Helvetica" panose="020B0604020202020204" pitchFamily="34" charset="0"/>
                <a:cs typeface="Helvetica" panose="020B0604020202020204" pitchFamily="34" charset="0"/>
              </a:rPr>
              <a:t>Autoformer</a:t>
            </a:r>
            <a:r>
              <a:rPr lang="en-US" altLang="zh-CN" b="0" i="0" dirty="0">
                <a:solidFill>
                  <a:srgbClr val="2C2C36"/>
                </a:solidFill>
                <a:effectLst/>
                <a:latin typeface="Helvetica" panose="020B0604020202020204" pitchFamily="34" charset="0"/>
                <a:cs typeface="Helvetica" panose="020B0604020202020204" pitchFamily="34" charset="0"/>
              </a:rPr>
              <a:t>, </a:t>
            </a:r>
            <a:r>
              <a:rPr lang="en-US" altLang="zh-CN" b="0" i="0" dirty="0" err="1">
                <a:solidFill>
                  <a:srgbClr val="2C2C36"/>
                </a:solidFill>
                <a:effectLst/>
                <a:latin typeface="Helvetica" panose="020B0604020202020204" pitchFamily="34" charset="0"/>
                <a:cs typeface="Helvetica" panose="020B0604020202020204" pitchFamily="34" charset="0"/>
              </a:rPr>
              <a:t>Fedformer</a:t>
            </a:r>
            <a:r>
              <a:rPr lang="en-US" altLang="zh-CN" dirty="0">
                <a:solidFill>
                  <a:srgbClr val="2C2C36"/>
                </a:solidFill>
                <a:latin typeface="Helvetica" panose="020B0604020202020204" pitchFamily="34" charset="0"/>
                <a:cs typeface="Helvetica" panose="020B0604020202020204" pitchFamily="34" charset="0"/>
              </a:rPr>
              <a:t>.</a:t>
            </a:r>
            <a:endParaRPr lang="en-US" altLang="zh-CN" b="0" i="0" dirty="0">
              <a:solidFill>
                <a:srgbClr val="2C2C36"/>
              </a:solidFill>
              <a:effectLst/>
              <a:latin typeface="Helvetica" panose="020B0604020202020204" pitchFamily="34" charset="0"/>
              <a:cs typeface="Helvetica" panose="020B0604020202020204" pitchFamily="34" charset="0"/>
            </a:endParaRPr>
          </a:p>
          <a:p>
            <a:pPr marL="557199" lvl="1" indent="-214308">
              <a:lnSpc>
                <a:spcPct val="110000"/>
              </a:lnSpc>
              <a:spcBef>
                <a:spcPts val="675"/>
              </a:spcBef>
              <a:spcAft>
                <a:spcPts val="675"/>
              </a:spcAft>
            </a:pPr>
            <a:r>
              <a:rPr lang="en-US" altLang="zh-CN" dirty="0">
                <a:solidFill>
                  <a:srgbClr val="2C2C36"/>
                </a:solidFill>
                <a:latin typeface="Helvetica" panose="020B0604020202020204" pitchFamily="34" charset="0"/>
                <a:cs typeface="Helvetica" panose="020B0604020202020204" pitchFamily="34" charset="0"/>
              </a:rPr>
              <a:t>Efficiency-focused: </a:t>
            </a:r>
            <a:r>
              <a:rPr lang="en-US" altLang="zh-CN" b="0" i="0" dirty="0" err="1">
                <a:solidFill>
                  <a:srgbClr val="2C2C36"/>
                </a:solidFill>
                <a:effectLst/>
                <a:latin typeface="Helvetica" panose="020B0604020202020204" pitchFamily="34" charset="0"/>
                <a:cs typeface="Helvetica" panose="020B0604020202020204" pitchFamily="34" charset="0"/>
              </a:rPr>
              <a:t>TSMixer</a:t>
            </a:r>
            <a:r>
              <a:rPr lang="en-US" altLang="zh-CN" b="0" i="0" dirty="0">
                <a:solidFill>
                  <a:srgbClr val="2C2C36"/>
                </a:solidFill>
                <a:effectLst/>
                <a:latin typeface="Helvetica" panose="020B0604020202020204" pitchFamily="34" charset="0"/>
                <a:cs typeface="Helvetica" panose="020B0604020202020204" pitchFamily="34" charset="0"/>
              </a:rPr>
              <a:t>, </a:t>
            </a:r>
            <a:r>
              <a:rPr lang="en-US" altLang="zh-CN" b="0" i="0" dirty="0" err="1">
                <a:solidFill>
                  <a:srgbClr val="2C2C36"/>
                </a:solidFill>
                <a:effectLst/>
                <a:latin typeface="Helvetica" panose="020B0604020202020204" pitchFamily="34" charset="0"/>
                <a:cs typeface="Helvetica" panose="020B0604020202020204" pitchFamily="34" charset="0"/>
              </a:rPr>
              <a:t>LightTS</a:t>
            </a:r>
            <a:r>
              <a:rPr lang="en-US" altLang="zh-CN" b="0" i="0" dirty="0">
                <a:solidFill>
                  <a:srgbClr val="2C2C36"/>
                </a:solidFill>
                <a:effectLst/>
                <a:latin typeface="Helvetica" panose="020B0604020202020204" pitchFamily="34" charset="0"/>
                <a:cs typeface="Helvetica" panose="020B0604020202020204" pitchFamily="34" charset="0"/>
              </a:rPr>
              <a:t>.</a:t>
            </a:r>
            <a:endParaRPr lang="zh-CN" altLang="en-US" dirty="0"/>
          </a:p>
        </p:txBody>
      </p:sp>
      <p:grpSp>
        <p:nvGrpSpPr>
          <p:cNvPr id="5" name="组合 4">
            <a:extLst>
              <a:ext uri="{FF2B5EF4-FFF2-40B4-BE49-F238E27FC236}">
                <a16:creationId xmlns:a16="http://schemas.microsoft.com/office/drawing/2014/main" id="{3DA20166-9F7B-7B37-89C5-8CBCC824B60C}"/>
              </a:ext>
            </a:extLst>
          </p:cNvPr>
          <p:cNvGrpSpPr/>
          <p:nvPr/>
        </p:nvGrpSpPr>
        <p:grpSpPr>
          <a:xfrm>
            <a:off x="628648" y="5054653"/>
            <a:ext cx="7745169" cy="1629044"/>
            <a:chOff x="610693" y="5093941"/>
            <a:chExt cx="7745169" cy="1629044"/>
          </a:xfrm>
        </p:grpSpPr>
        <p:pic>
          <p:nvPicPr>
            <p:cNvPr id="9" name="图片 8">
              <a:extLst>
                <a:ext uri="{FF2B5EF4-FFF2-40B4-BE49-F238E27FC236}">
                  <a16:creationId xmlns:a16="http://schemas.microsoft.com/office/drawing/2014/main" id="{8C5E74DC-089C-F3AC-6D71-3BE3C18DFB27}"/>
                </a:ext>
              </a:extLst>
            </p:cNvPr>
            <p:cNvPicPr>
              <a:picLocks noChangeAspect="1"/>
            </p:cNvPicPr>
            <p:nvPr/>
          </p:nvPicPr>
          <p:blipFill>
            <a:blip r:embed="rId3"/>
            <a:stretch>
              <a:fillRect/>
            </a:stretch>
          </p:blipFill>
          <p:spPr>
            <a:xfrm>
              <a:off x="3254162" y="5093941"/>
              <a:ext cx="1999511" cy="1148057"/>
            </a:xfrm>
            <a:prstGeom prst="rect">
              <a:avLst/>
            </a:prstGeom>
          </p:spPr>
        </p:pic>
        <p:sp>
          <p:nvSpPr>
            <p:cNvPr id="10" name="文本框 9">
              <a:extLst>
                <a:ext uri="{FF2B5EF4-FFF2-40B4-BE49-F238E27FC236}">
                  <a16:creationId xmlns:a16="http://schemas.microsoft.com/office/drawing/2014/main" id="{789384C4-02DC-9D1A-CEA0-60ED983CEDD1}"/>
                </a:ext>
              </a:extLst>
            </p:cNvPr>
            <p:cNvSpPr txBox="1"/>
            <p:nvPr/>
          </p:nvSpPr>
          <p:spPr>
            <a:xfrm>
              <a:off x="3709180" y="6267557"/>
              <a:ext cx="1013994" cy="307777"/>
            </a:xfrm>
            <a:prstGeom prst="rect">
              <a:avLst/>
            </a:prstGeom>
            <a:noFill/>
          </p:spPr>
          <p:txBody>
            <a:bodyPr wrap="square" rtlCol="0">
              <a:spAutoFit/>
            </a:bodyPr>
            <a:lstStyle>
              <a:defPPr>
                <a:defRPr lang="zh-CN"/>
              </a:defPPr>
              <a:lvl1pPr algn="ctr">
                <a:defRPr sz="1400"/>
              </a:lvl1pPr>
            </a:lstStyle>
            <a:p>
              <a:r>
                <a:rPr lang="en-US" altLang="zh-CN" dirty="0">
                  <a:latin typeface="Helvetica" panose="020B0604020202020204" pitchFamily="34" charset="0"/>
                  <a:cs typeface="Helvetica" panose="020B0604020202020204" pitchFamily="34" charset="0"/>
                </a:rPr>
                <a:t>Finance</a:t>
              </a:r>
              <a:endParaRPr lang="zh-CN" altLang="en-US" dirty="0">
                <a:latin typeface="Helvetica" panose="020B0604020202020204" pitchFamily="34" charset="0"/>
                <a:cs typeface="Helvetica" panose="020B0604020202020204" pitchFamily="34" charset="0"/>
              </a:endParaRPr>
            </a:p>
          </p:txBody>
        </p:sp>
        <p:pic>
          <p:nvPicPr>
            <p:cNvPr id="21" name="图片 20">
              <a:extLst>
                <a:ext uri="{FF2B5EF4-FFF2-40B4-BE49-F238E27FC236}">
                  <a16:creationId xmlns:a16="http://schemas.microsoft.com/office/drawing/2014/main" id="{F4F681A5-18AF-54A0-165C-A3EDEB21D727}"/>
                </a:ext>
              </a:extLst>
            </p:cNvPr>
            <p:cNvPicPr>
              <a:picLocks noChangeAspect="1"/>
            </p:cNvPicPr>
            <p:nvPr/>
          </p:nvPicPr>
          <p:blipFill>
            <a:blip r:embed="rId4"/>
            <a:stretch>
              <a:fillRect/>
            </a:stretch>
          </p:blipFill>
          <p:spPr>
            <a:xfrm>
              <a:off x="1491849" y="5101214"/>
              <a:ext cx="1148056" cy="1148056"/>
            </a:xfrm>
            <a:prstGeom prst="rect">
              <a:avLst/>
            </a:prstGeom>
          </p:spPr>
        </p:pic>
        <p:sp>
          <p:nvSpPr>
            <p:cNvPr id="22" name="文本框 21">
              <a:extLst>
                <a:ext uri="{FF2B5EF4-FFF2-40B4-BE49-F238E27FC236}">
                  <a16:creationId xmlns:a16="http://schemas.microsoft.com/office/drawing/2014/main" id="{DF0BA19A-549A-7F04-3E2C-B18F444BCEF8}"/>
                </a:ext>
              </a:extLst>
            </p:cNvPr>
            <p:cNvSpPr txBox="1"/>
            <p:nvPr/>
          </p:nvSpPr>
          <p:spPr>
            <a:xfrm>
              <a:off x="1553746" y="6274829"/>
              <a:ext cx="1013994" cy="307777"/>
            </a:xfrm>
            <a:prstGeom prst="rect">
              <a:avLst/>
            </a:prstGeom>
            <a:noFill/>
          </p:spPr>
          <p:txBody>
            <a:bodyPr wrap="square" rtlCol="0">
              <a:spAutoFit/>
            </a:bodyPr>
            <a:lstStyle/>
            <a:p>
              <a:pPr algn="ctr"/>
              <a:r>
                <a:rPr lang="en-US" altLang="zh-CN" sz="1400" dirty="0">
                  <a:latin typeface="Helvetica" panose="020B0604020202020204" pitchFamily="34" charset="0"/>
                  <a:cs typeface="Helvetica" panose="020B0604020202020204" pitchFamily="34" charset="0"/>
                </a:rPr>
                <a:t>Traffic</a:t>
              </a:r>
              <a:endParaRPr lang="zh-CN" altLang="en-US" sz="1400" dirty="0">
                <a:latin typeface="Helvetica" panose="020B0604020202020204" pitchFamily="34" charset="0"/>
                <a:cs typeface="Helvetica" panose="020B0604020202020204" pitchFamily="34" charset="0"/>
              </a:endParaRPr>
            </a:p>
          </p:txBody>
        </p:sp>
        <p:sp>
          <p:nvSpPr>
            <p:cNvPr id="4" name="对话气泡: 圆角矩形 3">
              <a:extLst>
                <a:ext uri="{FF2B5EF4-FFF2-40B4-BE49-F238E27FC236}">
                  <a16:creationId xmlns:a16="http://schemas.microsoft.com/office/drawing/2014/main" id="{AF86BDDB-5D15-B814-6F7C-4CC3E941E0F8}"/>
                </a:ext>
              </a:extLst>
            </p:cNvPr>
            <p:cNvSpPr/>
            <p:nvPr/>
          </p:nvSpPr>
          <p:spPr>
            <a:xfrm>
              <a:off x="610693" y="5360307"/>
              <a:ext cx="1148055" cy="508000"/>
            </a:xfrm>
            <a:prstGeom prst="wedgeRoundRectCallou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Weather</a:t>
              </a:r>
              <a:endParaRPr lang="zh-CN" altLang="en-US" dirty="0"/>
            </a:p>
          </p:txBody>
        </p:sp>
        <p:sp>
          <p:nvSpPr>
            <p:cNvPr id="8" name="对话气泡: 圆角矩形 7">
              <a:extLst>
                <a:ext uri="{FF2B5EF4-FFF2-40B4-BE49-F238E27FC236}">
                  <a16:creationId xmlns:a16="http://schemas.microsoft.com/office/drawing/2014/main" id="{97BC5940-112E-24FA-6B80-7BCC95BAB7B0}"/>
                </a:ext>
              </a:extLst>
            </p:cNvPr>
            <p:cNvSpPr/>
            <p:nvPr/>
          </p:nvSpPr>
          <p:spPr>
            <a:xfrm>
              <a:off x="2886060" y="5360307"/>
              <a:ext cx="1063618" cy="508000"/>
            </a:xfrm>
            <a:prstGeom prst="wedgeRoundRectCallou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Holiday &amp; news</a:t>
              </a:r>
              <a:endParaRPr lang="zh-CN" altLang="en-US" dirty="0"/>
            </a:p>
          </p:txBody>
        </p:sp>
        <p:pic>
          <p:nvPicPr>
            <p:cNvPr id="1026" name="Picture 2" descr="Hourly energy consumption v/s time B. Solar PV generation Using real... |  Download Scientific Diagram">
              <a:extLst>
                <a:ext uri="{FF2B5EF4-FFF2-40B4-BE49-F238E27FC236}">
                  <a16:creationId xmlns:a16="http://schemas.microsoft.com/office/drawing/2014/main" id="{6018D22E-60C4-91FA-7F11-E603D80538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50681" y="5147254"/>
              <a:ext cx="1973162" cy="1094744"/>
            </a:xfrm>
            <a:prstGeom prst="rect">
              <a:avLst/>
            </a:prstGeom>
            <a:noFill/>
            <a:extLst>
              <a:ext uri="{909E8E84-426E-40DD-AFC4-6F175D3DCCD1}">
                <a14:hiddenFill xmlns:a14="http://schemas.microsoft.com/office/drawing/2010/main">
                  <a:solidFill>
                    <a:srgbClr val="FFFFFF"/>
                  </a:solidFill>
                </a14:hiddenFill>
              </a:ext>
            </a:extLst>
          </p:spPr>
        </p:pic>
        <p:sp>
          <p:nvSpPr>
            <p:cNvPr id="15" name="文本框 14">
              <a:extLst>
                <a:ext uri="{FF2B5EF4-FFF2-40B4-BE49-F238E27FC236}">
                  <a16:creationId xmlns:a16="http://schemas.microsoft.com/office/drawing/2014/main" id="{45DA93E7-06AC-240E-016F-E8F0107A730B}"/>
                </a:ext>
              </a:extLst>
            </p:cNvPr>
            <p:cNvSpPr txBox="1"/>
            <p:nvPr/>
          </p:nvSpPr>
          <p:spPr>
            <a:xfrm>
              <a:off x="5432362" y="6199765"/>
              <a:ext cx="2209800" cy="523220"/>
            </a:xfrm>
            <a:prstGeom prst="rect">
              <a:avLst/>
            </a:prstGeom>
            <a:noFill/>
          </p:spPr>
          <p:txBody>
            <a:bodyPr wrap="square" rtlCol="0">
              <a:spAutoFit/>
            </a:bodyPr>
            <a:lstStyle>
              <a:defPPr>
                <a:defRPr lang="zh-CN"/>
              </a:defPPr>
              <a:lvl1pPr algn="ctr">
                <a:defRPr sz="1400"/>
              </a:lvl1pPr>
            </a:lstStyle>
            <a:p>
              <a:r>
                <a:rPr lang="en-US" altLang="zh-CN" dirty="0">
                  <a:latin typeface="Helvetica" panose="020B0604020202020204" pitchFamily="34" charset="0"/>
                  <a:cs typeface="Helvetica" panose="020B0604020202020204" pitchFamily="34" charset="0"/>
                </a:rPr>
                <a:t>Renewable resource power generation</a:t>
              </a:r>
              <a:endParaRPr lang="zh-CN" altLang="en-US" dirty="0">
                <a:latin typeface="Helvetica" panose="020B0604020202020204" pitchFamily="34" charset="0"/>
                <a:cs typeface="Helvetica" panose="020B0604020202020204" pitchFamily="34" charset="0"/>
              </a:endParaRPr>
            </a:p>
          </p:txBody>
        </p:sp>
        <p:sp>
          <p:nvSpPr>
            <p:cNvPr id="17" name="对话气泡: 圆角矩形 16">
              <a:extLst>
                <a:ext uri="{FF2B5EF4-FFF2-40B4-BE49-F238E27FC236}">
                  <a16:creationId xmlns:a16="http://schemas.microsoft.com/office/drawing/2014/main" id="{0144F142-7EA4-AFC9-E00C-E487DC2467E4}"/>
                </a:ext>
              </a:extLst>
            </p:cNvPr>
            <p:cNvSpPr/>
            <p:nvPr/>
          </p:nvSpPr>
          <p:spPr>
            <a:xfrm>
              <a:off x="7153262" y="5313870"/>
              <a:ext cx="1202600" cy="508000"/>
            </a:xfrm>
            <a:prstGeom prst="wedgeRoundRectCallou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Light intensity</a:t>
              </a:r>
              <a:endParaRPr lang="zh-CN" altLang="en-US" dirty="0"/>
            </a:p>
          </p:txBody>
        </p:sp>
      </p:grpSp>
    </p:spTree>
    <p:extLst>
      <p:ext uri="{BB962C8B-B14F-4D97-AF65-F5344CB8AC3E}">
        <p14:creationId xmlns:p14="http://schemas.microsoft.com/office/powerpoint/2010/main" val="272593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DFB050-3252-D5E6-94EF-7F821F112C64}"/>
              </a:ext>
            </a:extLst>
          </p:cNvPr>
          <p:cNvSpPr>
            <a:spLocks noGrp="1"/>
          </p:cNvSpPr>
          <p:nvPr>
            <p:ph type="title"/>
          </p:nvPr>
        </p:nvSpPr>
        <p:spPr/>
        <p:txBody>
          <a:bodyPr/>
          <a:lstStyle/>
          <a:p>
            <a:r>
              <a:rPr lang="en-US" altLang="zh-CN" b="1" i="0" dirty="0">
                <a:solidFill>
                  <a:srgbClr val="2C2C36"/>
                </a:solidFill>
                <a:effectLst/>
                <a:latin typeface="Helvetica" panose="020B0604020202020204" pitchFamily="34" charset="0"/>
                <a:cs typeface="Helvetica" panose="020B0604020202020204" pitchFamily="34" charset="0"/>
              </a:rPr>
              <a:t>Motivation</a:t>
            </a:r>
            <a:endParaRPr lang="zh-CN" altLang="en-US" dirty="0">
              <a:latin typeface="Helvetica" panose="020B0604020202020204" pitchFamily="34" charset="0"/>
              <a:cs typeface="Helvetica" panose="020B0604020202020204" pitchFamily="34" charset="0"/>
            </a:endParaRPr>
          </a:p>
        </p:txBody>
      </p:sp>
      <p:sp>
        <p:nvSpPr>
          <p:cNvPr id="3" name="内容占位符 2">
            <a:extLst>
              <a:ext uri="{FF2B5EF4-FFF2-40B4-BE49-F238E27FC236}">
                <a16:creationId xmlns:a16="http://schemas.microsoft.com/office/drawing/2014/main" id="{585FEB25-70B1-A92D-0505-2577925F7851}"/>
              </a:ext>
            </a:extLst>
          </p:cNvPr>
          <p:cNvSpPr>
            <a:spLocks noGrp="1"/>
          </p:cNvSpPr>
          <p:nvPr>
            <p:ph idx="1"/>
          </p:nvPr>
        </p:nvSpPr>
        <p:spPr>
          <a:xfrm>
            <a:off x="628650" y="1459864"/>
            <a:ext cx="7886700" cy="4636136"/>
          </a:xfrm>
        </p:spPr>
        <p:txBody>
          <a:bodyPr>
            <a:normAutofit lnSpcReduction="10000"/>
          </a:bodyPr>
          <a:lstStyle/>
          <a:p>
            <a:pPr>
              <a:spcBef>
                <a:spcPts val="675"/>
              </a:spcBef>
              <a:spcAft>
                <a:spcPts val="675"/>
              </a:spcAft>
            </a:pPr>
            <a:r>
              <a:rPr lang="en-US" altLang="zh-CN" b="0" i="0" dirty="0">
                <a:solidFill>
                  <a:srgbClr val="111827"/>
                </a:solidFill>
                <a:effectLst/>
                <a:latin typeface="Helvetica" panose="020B0604020202020204" pitchFamily="34" charset="0"/>
                <a:cs typeface="Helvetica" panose="020B0604020202020204" pitchFamily="34" charset="0"/>
              </a:rPr>
              <a:t>Our Goal </a:t>
            </a:r>
            <a:r>
              <a:rPr lang="en-US" altLang="zh-CN" b="0" i="0" dirty="0">
                <a:solidFill>
                  <a:srgbClr val="2C2C36"/>
                </a:solidFill>
                <a:effectLst/>
                <a:latin typeface="Helvetica" panose="020B0604020202020204" pitchFamily="34" charset="0"/>
                <a:cs typeface="Helvetica" panose="020B0604020202020204" pitchFamily="34" charset="0"/>
              </a:rPr>
              <a:t>:</a:t>
            </a:r>
          </a:p>
          <a:p>
            <a:pPr marL="557199" lvl="1" indent="-214308">
              <a:lnSpc>
                <a:spcPct val="110000"/>
              </a:lnSpc>
              <a:spcBef>
                <a:spcPts val="675"/>
              </a:spcBef>
              <a:spcAft>
                <a:spcPts val="675"/>
              </a:spcAft>
            </a:pPr>
            <a:r>
              <a:rPr lang="en-US" altLang="zh-CN" b="0" i="0" dirty="0">
                <a:solidFill>
                  <a:schemeClr val="tx2">
                    <a:lumMod val="50000"/>
                    <a:lumOff val="50000"/>
                  </a:schemeClr>
                </a:solidFill>
                <a:effectLst/>
                <a:latin typeface="Helvetica" panose="020B0604020202020204" pitchFamily="34" charset="0"/>
                <a:cs typeface="Helvetica" panose="020B0604020202020204" pitchFamily="34" charset="0"/>
              </a:rPr>
              <a:t>Lightweight</a:t>
            </a:r>
            <a:r>
              <a:rPr lang="en-US" altLang="zh-CN" b="0" i="0" dirty="0">
                <a:solidFill>
                  <a:srgbClr val="2C2C36"/>
                </a:solidFill>
                <a:effectLst/>
                <a:latin typeface="Helvetica" panose="020B0604020202020204" pitchFamily="34" charset="0"/>
                <a:cs typeface="Helvetica" panose="020B0604020202020204" pitchFamily="34" charset="0"/>
              </a:rPr>
              <a:t> Transformer with </a:t>
            </a:r>
            <a:r>
              <a:rPr lang="en-US" altLang="zh-CN" b="0" i="0" dirty="0">
                <a:solidFill>
                  <a:schemeClr val="tx2">
                    <a:lumMod val="50000"/>
                    <a:lumOff val="50000"/>
                  </a:schemeClr>
                </a:solidFill>
                <a:effectLst/>
                <a:latin typeface="Helvetica" panose="020B0604020202020204" pitchFamily="34" charset="0"/>
                <a:cs typeface="Helvetica" panose="020B0604020202020204" pitchFamily="34" charset="0"/>
              </a:rPr>
              <a:t>weakly supervised learning.</a:t>
            </a:r>
            <a:endParaRPr lang="en-US" altLang="zh-CN" b="0" i="0" dirty="0">
              <a:solidFill>
                <a:srgbClr val="2C2C36"/>
              </a:solidFill>
              <a:effectLst/>
              <a:latin typeface="Helvetica" panose="020B0604020202020204" pitchFamily="34" charset="0"/>
              <a:cs typeface="Helvetica" panose="020B0604020202020204" pitchFamily="34" charset="0"/>
            </a:endParaRPr>
          </a:p>
          <a:p>
            <a:pPr marL="99999" indent="-214308">
              <a:spcBef>
                <a:spcPts val="675"/>
              </a:spcBef>
              <a:spcAft>
                <a:spcPts val="675"/>
              </a:spcAft>
            </a:pPr>
            <a:r>
              <a:rPr lang="en-US" altLang="zh-CN" dirty="0">
                <a:solidFill>
                  <a:srgbClr val="2C2C36"/>
                </a:solidFill>
                <a:latin typeface="Helvetica" panose="020B0604020202020204" pitchFamily="34" charset="0"/>
                <a:cs typeface="Helvetica" panose="020B0604020202020204" pitchFamily="34" charset="0"/>
              </a:rPr>
              <a:t>Challenges:</a:t>
            </a:r>
          </a:p>
          <a:p>
            <a:pPr marL="557199" lvl="1" indent="-214308">
              <a:lnSpc>
                <a:spcPct val="110000"/>
              </a:lnSpc>
              <a:spcBef>
                <a:spcPts val="675"/>
              </a:spcBef>
              <a:spcAft>
                <a:spcPts val="675"/>
              </a:spcAft>
            </a:pPr>
            <a:r>
              <a:rPr lang="en-US" altLang="zh-CN" dirty="0"/>
              <a:t>Differentiate between components in Transformers </a:t>
            </a:r>
            <a:r>
              <a:rPr lang="en-US" altLang="zh-CN" dirty="0">
                <a:solidFill>
                  <a:srgbClr val="C00000"/>
                </a:solidFill>
              </a:rPr>
              <a:t>effective</a:t>
            </a:r>
            <a:r>
              <a:rPr lang="en-US" altLang="zh-CN" dirty="0"/>
              <a:t> and those of </a:t>
            </a:r>
            <a:r>
              <a:rPr lang="en-US" altLang="zh-CN" dirty="0">
                <a:solidFill>
                  <a:srgbClr val="C00000"/>
                </a:solidFill>
              </a:rPr>
              <a:t>lesser importance</a:t>
            </a:r>
            <a:r>
              <a:rPr lang="en-US" altLang="zh-CN" dirty="0"/>
              <a:t>.</a:t>
            </a:r>
          </a:p>
          <a:p>
            <a:pPr marL="557199" lvl="1" indent="-214308">
              <a:lnSpc>
                <a:spcPct val="110000"/>
              </a:lnSpc>
              <a:spcBef>
                <a:spcPts val="675"/>
              </a:spcBef>
              <a:spcAft>
                <a:spcPts val="675"/>
              </a:spcAft>
            </a:pPr>
            <a:r>
              <a:rPr lang="en-US" altLang="zh-CN" dirty="0"/>
              <a:t>A </a:t>
            </a:r>
            <a:r>
              <a:rPr lang="en-US" altLang="zh-CN" dirty="0">
                <a:solidFill>
                  <a:srgbClr val="C00000"/>
                </a:solidFill>
              </a:rPr>
              <a:t>unified multimodal framework </a:t>
            </a:r>
            <a:r>
              <a:rPr lang="en-US" altLang="zh-CN" dirty="0"/>
              <a:t>is lacking in extracting features from explicit future covariate.</a:t>
            </a:r>
          </a:p>
          <a:p>
            <a:pPr marL="557199" lvl="1" indent="-214308">
              <a:lnSpc>
                <a:spcPct val="110000"/>
              </a:lnSpc>
              <a:spcBef>
                <a:spcPts val="675"/>
              </a:spcBef>
              <a:spcAft>
                <a:spcPts val="675"/>
              </a:spcAft>
            </a:pPr>
            <a:r>
              <a:rPr lang="en-US" altLang="zh-CN" dirty="0"/>
              <a:t>Not all scenarios </a:t>
            </a:r>
            <a:r>
              <a:rPr lang="en-US" altLang="zh-CN" dirty="0">
                <a:solidFill>
                  <a:srgbClr val="C00000"/>
                </a:solidFill>
              </a:rPr>
              <a:t>possess available </a:t>
            </a:r>
            <a:r>
              <a:rPr lang="en-US" altLang="zh-CN" dirty="0"/>
              <a:t>explicit future covariates.</a:t>
            </a:r>
            <a:endParaRPr lang="zh-CN" altLang="en-US" dirty="0"/>
          </a:p>
        </p:txBody>
      </p:sp>
    </p:spTree>
    <p:extLst>
      <p:ext uri="{BB962C8B-B14F-4D97-AF65-F5344CB8AC3E}">
        <p14:creationId xmlns:p14="http://schemas.microsoft.com/office/powerpoint/2010/main" val="2396698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8CE6AC-EEF3-4CDB-1D7B-4A03405A421A}"/>
              </a:ext>
            </a:extLst>
          </p:cNvPr>
          <p:cNvSpPr>
            <a:spLocks noGrp="1"/>
          </p:cNvSpPr>
          <p:nvPr>
            <p:ph type="title"/>
          </p:nvPr>
        </p:nvSpPr>
        <p:spPr/>
        <p:txBody>
          <a:bodyPr/>
          <a:lstStyle/>
          <a:p>
            <a:r>
              <a:rPr lang="en-US" altLang="zh-CN" b="1" i="0" dirty="0" err="1">
                <a:solidFill>
                  <a:srgbClr val="2C2C36"/>
                </a:solidFill>
                <a:effectLst/>
                <a:latin typeface="Helvetica" panose="020B0604020202020204" pitchFamily="34" charset="0"/>
                <a:cs typeface="Helvetica" panose="020B0604020202020204" pitchFamily="34" charset="0"/>
              </a:rPr>
              <a:t>LiPFormer</a:t>
            </a:r>
            <a:r>
              <a:rPr lang="en-US" altLang="zh-CN" b="1" i="0" dirty="0">
                <a:solidFill>
                  <a:srgbClr val="2C2C36"/>
                </a:solidFill>
                <a:effectLst/>
                <a:latin typeface="Helvetica" panose="020B0604020202020204" pitchFamily="34" charset="0"/>
                <a:cs typeface="Helvetica" panose="020B0604020202020204" pitchFamily="34" charset="0"/>
              </a:rPr>
              <a:t> Architecture</a:t>
            </a:r>
            <a:endParaRPr lang="zh-CN" altLang="en-US" dirty="0">
              <a:latin typeface="Helvetica" panose="020B0604020202020204" pitchFamily="34" charset="0"/>
              <a:cs typeface="Helvetica" panose="020B0604020202020204" pitchFamily="34" charset="0"/>
            </a:endParaRP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3467E583-EF11-E5AA-0BA4-39233C606D8D}"/>
                  </a:ext>
                </a:extLst>
              </p:cNvPr>
              <p:cNvSpPr>
                <a:spLocks noGrp="1"/>
              </p:cNvSpPr>
              <p:nvPr>
                <p:ph idx="1"/>
              </p:nvPr>
            </p:nvSpPr>
            <p:spPr>
              <a:xfrm>
                <a:off x="693175" y="1193772"/>
                <a:ext cx="7959212" cy="806168"/>
              </a:xfrm>
            </p:spPr>
            <p:txBody>
              <a:bodyPr>
                <a:noAutofit/>
              </a:bodyPr>
              <a:lstStyle/>
              <a:p>
                <a:pPr>
                  <a:spcBef>
                    <a:spcPts val="675"/>
                  </a:spcBef>
                  <a:spcAft>
                    <a:spcPts val="675"/>
                  </a:spcAft>
                  <a:buNone/>
                </a:pPr>
                <a:r>
                  <a:rPr lang="en-US" altLang="zh-CN" sz="2000" b="0" i="0" dirty="0">
                    <a:solidFill>
                      <a:srgbClr val="111827"/>
                    </a:solidFill>
                    <a:effectLst/>
                    <a:latin typeface="Helvetica" panose="020B0604020202020204" pitchFamily="34" charset="0"/>
                    <a:cs typeface="Helvetica" panose="020B0604020202020204" pitchFamily="34" charset="0"/>
                  </a:rPr>
                  <a:t>Input </a:t>
                </a:r>
                <a:r>
                  <a:rPr lang="en-US" altLang="zh-CN" sz="2000" b="0" i="0" dirty="0">
                    <a:solidFill>
                      <a:srgbClr val="2C2C36"/>
                    </a:solidFill>
                    <a:effectLst/>
                    <a:latin typeface="Helvetica" panose="020B0604020202020204" pitchFamily="34" charset="0"/>
                    <a:cs typeface="Helvetica" panose="020B0604020202020204" pitchFamily="34" charset="0"/>
                  </a:rPr>
                  <a:t>: Historical time series </a:t>
                </a:r>
                <a14:m>
                  <m:oMath xmlns:m="http://schemas.openxmlformats.org/officeDocument/2006/math">
                    <m:sSubSup>
                      <m:sSubSupPr>
                        <m:ctrlPr>
                          <a:rPr lang="en-US" altLang="zh-CN" sz="2000" b="0" i="1" smtClean="0">
                            <a:solidFill>
                              <a:srgbClr val="2C2C36"/>
                            </a:solidFill>
                            <a:effectLst/>
                            <a:latin typeface="Cambria Math" panose="02040503050406030204" pitchFamily="18" charset="0"/>
                            <a:cs typeface="Arial" panose="020B0604020202020204" pitchFamily="34" charset="0"/>
                          </a:rPr>
                        </m:ctrlPr>
                      </m:sSubSupPr>
                      <m:e>
                        <m:r>
                          <a:rPr lang="en-US" altLang="zh-CN" sz="2000" b="0" i="1" smtClean="0">
                            <a:solidFill>
                              <a:srgbClr val="2C2C36"/>
                            </a:solidFill>
                            <a:effectLst/>
                            <a:latin typeface="Cambria Math" panose="02040503050406030204" pitchFamily="18" charset="0"/>
                            <a:cs typeface="Arial" panose="020B0604020202020204" pitchFamily="34" charset="0"/>
                          </a:rPr>
                          <m:t>𝑋</m:t>
                        </m:r>
                      </m:e>
                      <m:sub>
                        <m:r>
                          <a:rPr lang="en-US" altLang="zh-CN" sz="2000" b="0" i="1" smtClean="0">
                            <a:solidFill>
                              <a:srgbClr val="2C2C36"/>
                            </a:solidFill>
                            <a:effectLst/>
                            <a:latin typeface="Cambria Math" panose="02040503050406030204" pitchFamily="18" charset="0"/>
                            <a:cs typeface="Arial" panose="020B0604020202020204" pitchFamily="34" charset="0"/>
                          </a:rPr>
                          <m:t>0:</m:t>
                        </m:r>
                        <m:r>
                          <a:rPr lang="en-US" altLang="zh-CN" sz="2000" b="0" i="1" smtClean="0">
                            <a:solidFill>
                              <a:srgbClr val="2C2C36"/>
                            </a:solidFill>
                            <a:effectLst/>
                            <a:latin typeface="Cambria Math" panose="02040503050406030204" pitchFamily="18" charset="0"/>
                            <a:cs typeface="Arial" panose="020B0604020202020204" pitchFamily="34" charset="0"/>
                          </a:rPr>
                          <m:t>𝑇</m:t>
                        </m:r>
                      </m:sub>
                      <m:sup>
                        <m:r>
                          <a:rPr lang="en-US" altLang="zh-CN" sz="2000" b="0" i="1" smtClean="0">
                            <a:solidFill>
                              <a:srgbClr val="2C2C36"/>
                            </a:solidFill>
                            <a:effectLst/>
                            <a:latin typeface="Cambria Math" panose="02040503050406030204" pitchFamily="18" charset="0"/>
                            <a:cs typeface="Arial" panose="020B0604020202020204" pitchFamily="34" charset="0"/>
                          </a:rPr>
                          <m:t>0:</m:t>
                        </m:r>
                        <m:r>
                          <a:rPr lang="en-US" altLang="zh-CN" sz="2000" b="0" i="1" smtClean="0">
                            <a:solidFill>
                              <a:srgbClr val="2C2C36"/>
                            </a:solidFill>
                            <a:effectLst/>
                            <a:latin typeface="Cambria Math" panose="02040503050406030204" pitchFamily="18" charset="0"/>
                            <a:cs typeface="Arial" panose="020B0604020202020204" pitchFamily="34" charset="0"/>
                          </a:rPr>
                          <m:t>𝑐</m:t>
                        </m:r>
                      </m:sup>
                    </m:sSubSup>
                  </m:oMath>
                </a14:m>
                <a:r>
                  <a:rPr lang="en-US" altLang="zh-CN" sz="2000" b="0" i="0" dirty="0">
                    <a:solidFill>
                      <a:srgbClr val="2C2C36"/>
                    </a:solidFill>
                    <a:effectLst/>
                    <a:latin typeface="Helvetica" panose="020B0604020202020204" pitchFamily="34" charset="0"/>
                    <a:cs typeface="Helvetica" panose="020B0604020202020204" pitchFamily="34" charset="0"/>
                  </a:rPr>
                  <a:t>+ Future weak covariates </a:t>
                </a:r>
                <a14:m>
                  <m:oMath xmlns:m="http://schemas.openxmlformats.org/officeDocument/2006/math">
                    <m:sSubSup>
                      <m:sSubSupPr>
                        <m:ctrlPr>
                          <a:rPr lang="en-US" altLang="zh-CN" sz="2000" b="0" i="1" smtClean="0">
                            <a:solidFill>
                              <a:srgbClr val="2C2C36"/>
                            </a:solidFill>
                            <a:effectLst/>
                            <a:latin typeface="Cambria Math" panose="02040503050406030204" pitchFamily="18" charset="0"/>
                            <a:cs typeface="Arial" panose="020B0604020202020204" pitchFamily="34" charset="0"/>
                          </a:rPr>
                        </m:ctrlPr>
                      </m:sSubSupPr>
                      <m:e>
                        <m:r>
                          <a:rPr lang="en-US" altLang="zh-CN" sz="2000" b="0" i="1" smtClean="0">
                            <a:solidFill>
                              <a:srgbClr val="2C2C36"/>
                            </a:solidFill>
                            <a:effectLst/>
                            <a:latin typeface="Cambria Math" panose="02040503050406030204" pitchFamily="18" charset="0"/>
                            <a:cs typeface="Arial" panose="020B0604020202020204" pitchFamily="34" charset="0"/>
                          </a:rPr>
                          <m:t>𝐹</m:t>
                        </m:r>
                      </m:e>
                      <m:sub>
                        <m:r>
                          <a:rPr lang="en-US" altLang="zh-CN" sz="2000" b="0" i="1" smtClean="0">
                            <a:solidFill>
                              <a:srgbClr val="2C2C36"/>
                            </a:solidFill>
                            <a:effectLst/>
                            <a:latin typeface="Cambria Math" panose="02040503050406030204" pitchFamily="18" charset="0"/>
                            <a:cs typeface="Arial" panose="020B0604020202020204" pitchFamily="34" charset="0"/>
                          </a:rPr>
                          <m:t>𝑇</m:t>
                        </m:r>
                        <m:r>
                          <a:rPr lang="en-US" altLang="zh-CN" sz="2000" b="0" i="1" smtClean="0">
                            <a:solidFill>
                              <a:srgbClr val="2C2C36"/>
                            </a:solidFill>
                            <a:effectLst/>
                            <a:latin typeface="Cambria Math" panose="02040503050406030204" pitchFamily="18" charset="0"/>
                            <a:cs typeface="Arial" panose="020B0604020202020204" pitchFamily="34" charset="0"/>
                          </a:rPr>
                          <m:t>+1:</m:t>
                        </m:r>
                        <m:r>
                          <a:rPr lang="en-US" altLang="zh-CN" sz="2000" b="0" i="1" smtClean="0">
                            <a:solidFill>
                              <a:srgbClr val="2C2C36"/>
                            </a:solidFill>
                            <a:effectLst/>
                            <a:latin typeface="Cambria Math" panose="02040503050406030204" pitchFamily="18" charset="0"/>
                            <a:cs typeface="Arial" panose="020B0604020202020204" pitchFamily="34" charset="0"/>
                          </a:rPr>
                          <m:t>𝑇</m:t>
                        </m:r>
                        <m:r>
                          <a:rPr lang="en-US" altLang="zh-CN" sz="2000" b="0" i="1" smtClean="0">
                            <a:solidFill>
                              <a:srgbClr val="2C2C36"/>
                            </a:solidFill>
                            <a:effectLst/>
                            <a:latin typeface="Cambria Math" panose="02040503050406030204" pitchFamily="18" charset="0"/>
                            <a:cs typeface="Arial" panose="020B0604020202020204" pitchFamily="34" charset="0"/>
                          </a:rPr>
                          <m:t>+</m:t>
                        </m:r>
                        <m:r>
                          <a:rPr lang="en-US" altLang="zh-CN" sz="2000" b="0" i="1" smtClean="0">
                            <a:solidFill>
                              <a:srgbClr val="2C2C36"/>
                            </a:solidFill>
                            <a:effectLst/>
                            <a:latin typeface="Cambria Math" panose="02040503050406030204" pitchFamily="18" charset="0"/>
                            <a:cs typeface="Arial" panose="020B0604020202020204" pitchFamily="34" charset="0"/>
                          </a:rPr>
                          <m:t>𝐿</m:t>
                        </m:r>
                      </m:sub>
                      <m:sup>
                        <m:r>
                          <a:rPr lang="en-US" altLang="zh-CN" sz="2000" b="0" i="1" smtClean="0">
                            <a:solidFill>
                              <a:srgbClr val="2C2C36"/>
                            </a:solidFill>
                            <a:effectLst/>
                            <a:latin typeface="Cambria Math" panose="02040503050406030204" pitchFamily="18" charset="0"/>
                            <a:cs typeface="Arial" panose="020B0604020202020204" pitchFamily="34" charset="0"/>
                          </a:rPr>
                          <m:t>0:</m:t>
                        </m:r>
                        <m:sSub>
                          <m:sSubPr>
                            <m:ctrlPr>
                              <a:rPr lang="en-US" altLang="zh-CN" sz="2000" b="0" i="1" smtClean="0">
                                <a:solidFill>
                                  <a:srgbClr val="2C2C36"/>
                                </a:solidFill>
                                <a:effectLst/>
                                <a:latin typeface="Cambria Math" panose="02040503050406030204" pitchFamily="18" charset="0"/>
                                <a:cs typeface="Arial" panose="020B0604020202020204" pitchFamily="34" charset="0"/>
                              </a:rPr>
                            </m:ctrlPr>
                          </m:sSubPr>
                          <m:e>
                            <m:r>
                              <a:rPr lang="en-US" altLang="zh-CN" sz="2000" b="0" i="1" smtClean="0">
                                <a:solidFill>
                                  <a:srgbClr val="2C2C36"/>
                                </a:solidFill>
                                <a:effectLst/>
                                <a:latin typeface="Cambria Math" panose="02040503050406030204" pitchFamily="18" charset="0"/>
                                <a:cs typeface="Arial" panose="020B0604020202020204" pitchFamily="34" charset="0"/>
                              </a:rPr>
                              <m:t>𝑐</m:t>
                            </m:r>
                          </m:e>
                          <m:sub>
                            <m:r>
                              <a:rPr lang="en-US" altLang="zh-CN" sz="2000" b="0" i="1" smtClean="0">
                                <a:solidFill>
                                  <a:srgbClr val="2C2C36"/>
                                </a:solidFill>
                                <a:effectLst/>
                                <a:latin typeface="Cambria Math" panose="02040503050406030204" pitchFamily="18" charset="0"/>
                                <a:cs typeface="Arial" panose="020B0604020202020204" pitchFamily="34" charset="0"/>
                              </a:rPr>
                              <m:t>𝑓</m:t>
                            </m:r>
                          </m:sub>
                        </m:sSub>
                      </m:sup>
                    </m:sSubSup>
                  </m:oMath>
                </a14:m>
                <a:r>
                  <a:rPr lang="en-US" altLang="zh-CN" sz="2000" b="0" i="0" dirty="0">
                    <a:solidFill>
                      <a:srgbClr val="2C2C36"/>
                    </a:solidFill>
                    <a:effectLst/>
                    <a:latin typeface="Helvetica" panose="020B0604020202020204" pitchFamily="34" charset="0"/>
                    <a:cs typeface="Helvetica" panose="020B0604020202020204" pitchFamily="34" charset="0"/>
                  </a:rPr>
                  <a:t>.</a:t>
                </a:r>
              </a:p>
            </p:txBody>
          </p:sp>
        </mc:Choice>
        <mc:Fallback xmlns="">
          <p:sp>
            <p:nvSpPr>
              <p:cNvPr id="3" name="内容占位符 2">
                <a:extLst>
                  <a:ext uri="{FF2B5EF4-FFF2-40B4-BE49-F238E27FC236}">
                    <a16:creationId xmlns:a16="http://schemas.microsoft.com/office/drawing/2014/main" id="{3467E583-EF11-E5AA-0BA4-39233C606D8D}"/>
                  </a:ext>
                </a:extLst>
              </p:cNvPr>
              <p:cNvSpPr>
                <a:spLocks noGrp="1" noRot="1" noChangeAspect="1" noMove="1" noResize="1" noEditPoints="1" noAdjustHandles="1" noChangeArrowheads="1" noChangeShapeType="1" noTextEdit="1"/>
              </p:cNvSpPr>
              <p:nvPr>
                <p:ph idx="1"/>
              </p:nvPr>
            </p:nvSpPr>
            <p:spPr>
              <a:xfrm>
                <a:off x="693175" y="1193772"/>
                <a:ext cx="7959212" cy="806168"/>
              </a:xfrm>
              <a:blipFill>
                <a:blip r:embed="rId2"/>
                <a:stretch>
                  <a:fillRect l="-843"/>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0FC9439F-FDC6-6978-5159-4D5455313285}"/>
              </a:ext>
            </a:extLst>
          </p:cNvPr>
          <p:cNvPicPr>
            <a:picLocks noChangeAspect="1"/>
          </p:cNvPicPr>
          <p:nvPr/>
        </p:nvPicPr>
        <p:blipFill>
          <a:blip r:embed="rId3"/>
          <a:stretch>
            <a:fillRect/>
          </a:stretch>
        </p:blipFill>
        <p:spPr>
          <a:xfrm>
            <a:off x="1357205" y="1879280"/>
            <a:ext cx="6631152" cy="3923896"/>
          </a:xfrm>
          <a:prstGeom prst="rect">
            <a:avLst/>
          </a:prstGeom>
        </p:spPr>
      </p:pic>
      <p:sp>
        <p:nvSpPr>
          <p:cNvPr id="5" name="对话气泡: 圆角矩形 4">
            <a:extLst>
              <a:ext uri="{FF2B5EF4-FFF2-40B4-BE49-F238E27FC236}">
                <a16:creationId xmlns:a16="http://schemas.microsoft.com/office/drawing/2014/main" id="{1C8BC956-2FFA-B8D4-5BB9-1817E90D13B9}"/>
              </a:ext>
            </a:extLst>
          </p:cNvPr>
          <p:cNvSpPr/>
          <p:nvPr/>
        </p:nvSpPr>
        <p:spPr>
          <a:xfrm>
            <a:off x="5124850" y="5504111"/>
            <a:ext cx="3195522" cy="765592"/>
          </a:xfrm>
          <a:prstGeom prst="wedgeRoundRectCallout">
            <a:avLst>
              <a:gd name="adj1" fmla="val -56562"/>
              <a:gd name="adj2" fmla="val -51497"/>
              <a:gd name="adj3" fmla="val 16667"/>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Helvetica" panose="020B0604020202020204" pitchFamily="34" charset="0"/>
                <a:cs typeface="Helvetica" panose="020B0604020202020204" pitchFamily="34" charset="0"/>
              </a:rPr>
              <a:t>L</a:t>
            </a:r>
            <a:r>
              <a:rPr lang="en-US" altLang="zh-CN" sz="1800" dirty="0">
                <a:solidFill>
                  <a:schemeClr val="bg1"/>
                </a:solidFill>
                <a:latin typeface="Helvetica" panose="020B0604020202020204" pitchFamily="34" charset="0"/>
                <a:cs typeface="Helvetica" panose="020B0604020202020204" pitchFamily="34" charset="0"/>
              </a:rPr>
              <a:t>ightweight patch-wise Transformer</a:t>
            </a:r>
          </a:p>
        </p:txBody>
      </p:sp>
      <p:sp>
        <p:nvSpPr>
          <p:cNvPr id="7" name="对话气泡: 圆角矩形 6">
            <a:extLst>
              <a:ext uri="{FF2B5EF4-FFF2-40B4-BE49-F238E27FC236}">
                <a16:creationId xmlns:a16="http://schemas.microsoft.com/office/drawing/2014/main" id="{9B4ACB2E-944F-D243-1787-60538529E699}"/>
              </a:ext>
            </a:extLst>
          </p:cNvPr>
          <p:cNvSpPr/>
          <p:nvPr/>
        </p:nvSpPr>
        <p:spPr>
          <a:xfrm>
            <a:off x="926877" y="1795549"/>
            <a:ext cx="3645124" cy="389760"/>
          </a:xfrm>
          <a:prstGeom prst="wedgeRoundRectCallout">
            <a:avLst>
              <a:gd name="adj1" fmla="val 52069"/>
              <a:gd name="adj2" fmla="val 94322"/>
              <a:gd name="adj3" fmla="val 16667"/>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Combining covariate information</a:t>
            </a:r>
            <a:endParaRPr lang="zh-CN" altLang="en-US" dirty="0"/>
          </a:p>
        </p:txBody>
      </p:sp>
    </p:spTree>
    <p:extLst>
      <p:ext uri="{BB962C8B-B14F-4D97-AF65-F5344CB8AC3E}">
        <p14:creationId xmlns:p14="http://schemas.microsoft.com/office/powerpoint/2010/main" val="1542156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E90316-3D65-CDBC-E21F-C9D8EC1BA08F}"/>
              </a:ext>
            </a:extLst>
          </p:cNvPr>
          <p:cNvSpPr>
            <a:spLocks noGrp="1"/>
          </p:cNvSpPr>
          <p:nvPr>
            <p:ph type="title"/>
          </p:nvPr>
        </p:nvSpPr>
        <p:spPr/>
        <p:txBody>
          <a:bodyPr/>
          <a:lstStyle/>
          <a:p>
            <a:r>
              <a:rPr lang="en-US" altLang="zh-CN" b="1" dirty="0">
                <a:latin typeface="Helvetica" panose="020B0604020202020204" pitchFamily="34" charset="0"/>
                <a:cs typeface="Helvetica" panose="020B0604020202020204" pitchFamily="34" charset="0"/>
              </a:rPr>
              <a:t>Cross-Patch Attention</a:t>
            </a:r>
            <a:endParaRPr lang="zh-CN" altLang="en-US" b="1" dirty="0">
              <a:latin typeface="Helvetica" panose="020B0604020202020204" pitchFamily="34" charset="0"/>
              <a:cs typeface="Helvetica" panose="020B0604020202020204" pitchFamily="34" charset="0"/>
            </a:endParaRPr>
          </a:p>
        </p:txBody>
      </p:sp>
      <p:pic>
        <p:nvPicPr>
          <p:cNvPr id="5" name="图片 4">
            <a:extLst>
              <a:ext uri="{FF2B5EF4-FFF2-40B4-BE49-F238E27FC236}">
                <a16:creationId xmlns:a16="http://schemas.microsoft.com/office/drawing/2014/main" id="{6F6D4ADE-E833-D456-43A5-7C52AC027707}"/>
              </a:ext>
            </a:extLst>
          </p:cNvPr>
          <p:cNvPicPr>
            <a:picLocks noChangeAspect="1"/>
          </p:cNvPicPr>
          <p:nvPr/>
        </p:nvPicPr>
        <p:blipFill>
          <a:blip r:embed="rId2"/>
          <a:stretch>
            <a:fillRect/>
          </a:stretch>
        </p:blipFill>
        <p:spPr>
          <a:xfrm>
            <a:off x="628650" y="1523979"/>
            <a:ext cx="3575610" cy="4149059"/>
          </a:xfrm>
          <a:prstGeom prst="rect">
            <a:avLst/>
          </a:prstGeom>
        </p:spPr>
      </p:pic>
      <p:sp>
        <p:nvSpPr>
          <p:cNvPr id="9" name="文本框 8">
            <a:extLst>
              <a:ext uri="{FF2B5EF4-FFF2-40B4-BE49-F238E27FC236}">
                <a16:creationId xmlns:a16="http://schemas.microsoft.com/office/drawing/2014/main" id="{0768D69A-C0DD-2F4F-09CB-C65A760AE9AA}"/>
              </a:ext>
            </a:extLst>
          </p:cNvPr>
          <p:cNvSpPr txBox="1"/>
          <p:nvPr/>
        </p:nvSpPr>
        <p:spPr>
          <a:xfrm>
            <a:off x="4204260" y="1688552"/>
            <a:ext cx="4572000" cy="4110805"/>
          </a:xfrm>
          <a:prstGeom prst="rect">
            <a:avLst/>
          </a:prstGeom>
          <a:noFill/>
        </p:spPr>
        <p:txBody>
          <a:bodyPr wrap="square">
            <a:spAutoFit/>
          </a:bodyPr>
          <a:lstStyle/>
          <a:p>
            <a:pPr marL="257168" indent="-257168">
              <a:lnSpc>
                <a:spcPct val="120000"/>
              </a:lnSpc>
              <a:spcBef>
                <a:spcPts val="675"/>
              </a:spcBef>
              <a:spcAft>
                <a:spcPts val="675"/>
              </a:spcAft>
              <a:buFont typeface="Arial" panose="020B0604020202020204" pitchFamily="34" charset="0"/>
              <a:buChar char="•"/>
            </a:pPr>
            <a:r>
              <a:rPr lang="en-US" altLang="zh-CN" sz="2000" dirty="0">
                <a:solidFill>
                  <a:srgbClr val="2C2C36"/>
                </a:solidFill>
                <a:latin typeface="Helvetica" panose="020B0604020202020204" pitchFamily="34" charset="0"/>
                <a:cs typeface="Helvetica" panose="020B0604020202020204" pitchFamily="34" charset="0"/>
              </a:rPr>
              <a:t>Models </a:t>
            </a:r>
            <a:r>
              <a:rPr lang="en-US" altLang="zh-CN" sz="2000" dirty="0">
                <a:solidFill>
                  <a:schemeClr val="tx2">
                    <a:lumMod val="50000"/>
                    <a:lumOff val="50000"/>
                  </a:schemeClr>
                </a:solidFill>
                <a:latin typeface="Helvetica" panose="020B0604020202020204" pitchFamily="34" charset="0"/>
                <a:cs typeface="Helvetica" panose="020B0604020202020204" pitchFamily="34" charset="0"/>
              </a:rPr>
              <a:t>global trend</a:t>
            </a:r>
            <a:r>
              <a:rPr lang="en-US" altLang="zh-CN" sz="2000" dirty="0">
                <a:solidFill>
                  <a:srgbClr val="2C2C36"/>
                </a:solidFill>
                <a:latin typeface="Helvetica" panose="020B0604020202020204" pitchFamily="34" charset="0"/>
                <a:cs typeface="Helvetica" panose="020B0604020202020204" pitchFamily="34" charset="0"/>
              </a:rPr>
              <a:t> correlations across patches :</a:t>
            </a:r>
          </a:p>
          <a:p>
            <a:pPr marL="600060" lvl="1" indent="-257168">
              <a:lnSpc>
                <a:spcPct val="120000"/>
              </a:lnSpc>
              <a:spcBef>
                <a:spcPts val="675"/>
              </a:spcBef>
              <a:spcAft>
                <a:spcPts val="675"/>
              </a:spcAft>
              <a:buFont typeface="Arial" panose="020B0604020202020204" pitchFamily="34" charset="0"/>
              <a:buChar char="•"/>
            </a:pPr>
            <a:r>
              <a:rPr lang="en-US" altLang="zh-CN" sz="2000" dirty="0">
                <a:solidFill>
                  <a:srgbClr val="2C2C36"/>
                </a:solidFill>
                <a:latin typeface="Helvetica" panose="020B0604020202020204" pitchFamily="34" charset="0"/>
                <a:cs typeface="Helvetica" panose="020B0604020202020204" pitchFamily="34" charset="0"/>
              </a:rPr>
              <a:t>Extracts </a:t>
            </a:r>
            <a:r>
              <a:rPr lang="en-US" altLang="zh-CN" sz="2000" b="1" dirty="0">
                <a:solidFill>
                  <a:srgbClr val="2C2C36"/>
                </a:solidFill>
                <a:latin typeface="Helvetica" panose="020B0604020202020204" pitchFamily="34" charset="0"/>
                <a:cs typeface="Helvetica" panose="020B0604020202020204" pitchFamily="34" charset="0"/>
              </a:rPr>
              <a:t>fixed-position data points</a:t>
            </a:r>
            <a:r>
              <a:rPr lang="en-US" altLang="zh-CN" sz="2000" dirty="0">
                <a:solidFill>
                  <a:srgbClr val="2C2C36"/>
                </a:solidFill>
                <a:latin typeface="Helvetica" panose="020B0604020202020204" pitchFamily="34" charset="0"/>
                <a:cs typeface="Helvetica" panose="020B0604020202020204" pitchFamily="34" charset="0"/>
              </a:rPr>
              <a:t> (</a:t>
            </a:r>
            <a:r>
              <a:rPr lang="en-US" altLang="zh-CN" sz="2000" dirty="0" err="1">
                <a:solidFill>
                  <a:srgbClr val="2C2C36"/>
                </a:solidFill>
                <a:latin typeface="Helvetica" panose="020B0604020202020204" pitchFamily="34" charset="0"/>
                <a:cs typeface="Helvetica" panose="020B0604020202020204" pitchFamily="34" charset="0"/>
              </a:rPr>
              <a:t>i</a:t>
            </a:r>
            <a:r>
              <a:rPr lang="en-US" altLang="zh-CN" sz="2000" i="1" dirty="0" err="1">
                <a:solidFill>
                  <a:srgbClr val="2C2C36"/>
                </a:solidFill>
                <a:latin typeface="Helvetica" panose="020B0604020202020204" pitchFamily="34" charset="0"/>
                <a:cs typeface="Helvetica" panose="020B0604020202020204" pitchFamily="34" charset="0"/>
              </a:rPr>
              <a:t>th</a:t>
            </a:r>
            <a:r>
              <a:rPr lang="en-US" altLang="zh-CN" sz="2000" i="1" dirty="0">
                <a:solidFill>
                  <a:srgbClr val="2C2C36"/>
                </a:solidFill>
                <a:latin typeface="Helvetica" panose="020B0604020202020204" pitchFamily="34" charset="0"/>
                <a:cs typeface="Helvetica" panose="020B0604020202020204" pitchFamily="34" charset="0"/>
              </a:rPr>
              <a:t> </a:t>
            </a:r>
            <a:r>
              <a:rPr lang="en-US" altLang="zh-CN" sz="2000" dirty="0">
                <a:solidFill>
                  <a:srgbClr val="2C2C36"/>
                </a:solidFill>
                <a:latin typeface="Helvetica" panose="020B0604020202020204" pitchFamily="34" charset="0"/>
                <a:cs typeface="Helvetica" panose="020B0604020202020204" pitchFamily="34" charset="0"/>
              </a:rPr>
              <a:t>point in each patch) to build </a:t>
            </a:r>
            <a:r>
              <a:rPr lang="en-US" altLang="zh-CN" sz="2000" b="1" dirty="0">
                <a:solidFill>
                  <a:srgbClr val="2C2C36"/>
                </a:solidFill>
                <a:latin typeface="Helvetica" panose="020B0604020202020204" pitchFamily="34" charset="0"/>
                <a:cs typeface="Helvetica" panose="020B0604020202020204" pitchFamily="34" charset="0"/>
              </a:rPr>
              <a:t>trend sequences </a:t>
            </a:r>
            <a:r>
              <a:rPr lang="en-US" altLang="zh-CN" sz="2000" dirty="0">
                <a:solidFill>
                  <a:srgbClr val="2C2C36"/>
                </a:solidFill>
                <a:latin typeface="Helvetica" panose="020B0604020202020204" pitchFamily="34" charset="0"/>
                <a:cs typeface="Helvetica" panose="020B0604020202020204" pitchFamily="34" charset="0"/>
              </a:rPr>
              <a:t>spanning all patches.</a:t>
            </a:r>
          </a:p>
          <a:p>
            <a:pPr marL="600060" lvl="1" indent="-257168">
              <a:lnSpc>
                <a:spcPct val="120000"/>
              </a:lnSpc>
              <a:spcBef>
                <a:spcPts val="675"/>
              </a:spcBef>
              <a:spcAft>
                <a:spcPts val="675"/>
              </a:spcAft>
              <a:buFont typeface="Arial" panose="020B0604020202020204" pitchFamily="34" charset="0"/>
              <a:buChar char="•"/>
            </a:pPr>
            <a:r>
              <a:rPr lang="en-US" altLang="zh-CN" sz="2000" dirty="0">
                <a:solidFill>
                  <a:srgbClr val="2C2C36"/>
                </a:solidFill>
                <a:latin typeface="Helvetica" panose="020B0604020202020204" pitchFamily="34" charset="0"/>
                <a:cs typeface="Helvetica" panose="020B0604020202020204" pitchFamily="34" charset="0"/>
              </a:rPr>
              <a:t>Applies </a:t>
            </a:r>
            <a:r>
              <a:rPr lang="en-US" altLang="zh-CN" sz="2000" b="1" dirty="0">
                <a:solidFill>
                  <a:srgbClr val="2C2C36"/>
                </a:solidFill>
                <a:latin typeface="Helvetica" panose="020B0604020202020204" pitchFamily="34" charset="0"/>
                <a:cs typeface="Helvetica" panose="020B0604020202020204" pitchFamily="34" charset="0"/>
              </a:rPr>
              <a:t>attention across these trend sequences</a:t>
            </a:r>
            <a:r>
              <a:rPr lang="en-US" altLang="zh-CN" sz="2000" dirty="0">
                <a:solidFill>
                  <a:srgbClr val="2C2C36"/>
                </a:solidFill>
                <a:latin typeface="Helvetica" panose="020B0604020202020204" pitchFamily="34" charset="0"/>
                <a:cs typeface="Helvetica" panose="020B0604020202020204" pitchFamily="34" charset="0"/>
              </a:rPr>
              <a:t> to capture global sequential dependencies and dynamics.</a:t>
            </a:r>
          </a:p>
        </p:txBody>
      </p:sp>
    </p:spTree>
    <p:extLst>
      <p:ext uri="{BB962C8B-B14F-4D97-AF65-F5344CB8AC3E}">
        <p14:creationId xmlns:p14="http://schemas.microsoft.com/office/powerpoint/2010/main" val="2781821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C63C5D-0058-007D-FA5B-C1FEF52A0BED}"/>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080AB9FA-7E51-C8EA-9995-B889AF8408BC}"/>
              </a:ext>
            </a:extLst>
          </p:cNvPr>
          <p:cNvSpPr>
            <a:spLocks noGrp="1"/>
          </p:cNvSpPr>
          <p:nvPr>
            <p:ph type="title"/>
          </p:nvPr>
        </p:nvSpPr>
        <p:spPr/>
        <p:txBody>
          <a:bodyPr/>
          <a:lstStyle/>
          <a:p>
            <a:r>
              <a:rPr lang="en-US" altLang="zh-CN" b="1" dirty="0">
                <a:latin typeface="Helvetica" panose="020B0604020202020204" pitchFamily="34" charset="0"/>
                <a:cs typeface="Helvetica" panose="020B0604020202020204" pitchFamily="34" charset="0"/>
              </a:rPr>
              <a:t>Inter-Patch Attention</a:t>
            </a:r>
            <a:endParaRPr lang="zh-CN" altLang="en-US" b="1" dirty="0">
              <a:latin typeface="Helvetica" panose="020B0604020202020204" pitchFamily="34" charset="0"/>
              <a:cs typeface="Helvetica" panose="020B0604020202020204" pitchFamily="34" charset="0"/>
            </a:endParaRPr>
          </a:p>
        </p:txBody>
      </p:sp>
      <p:sp>
        <p:nvSpPr>
          <p:cNvPr id="3" name="内容占位符 2">
            <a:extLst>
              <a:ext uri="{FF2B5EF4-FFF2-40B4-BE49-F238E27FC236}">
                <a16:creationId xmlns:a16="http://schemas.microsoft.com/office/drawing/2014/main" id="{4D220F95-7558-3FAD-ED3D-7643EA15A4B2}"/>
              </a:ext>
            </a:extLst>
          </p:cNvPr>
          <p:cNvSpPr>
            <a:spLocks noGrp="1"/>
          </p:cNvSpPr>
          <p:nvPr>
            <p:ph idx="1"/>
          </p:nvPr>
        </p:nvSpPr>
        <p:spPr>
          <a:xfrm>
            <a:off x="628649" y="1552906"/>
            <a:ext cx="7886700" cy="2581290"/>
          </a:xfrm>
        </p:spPr>
        <p:txBody>
          <a:bodyPr>
            <a:noAutofit/>
          </a:bodyPr>
          <a:lstStyle/>
          <a:p>
            <a:pPr marL="0" indent="0">
              <a:lnSpc>
                <a:spcPct val="120000"/>
              </a:lnSpc>
              <a:buNone/>
            </a:pPr>
            <a:r>
              <a:rPr lang="en-US" altLang="zh-CN" sz="2400" b="0" i="0" dirty="0">
                <a:solidFill>
                  <a:srgbClr val="2C2C36"/>
                </a:solidFill>
                <a:effectLst/>
                <a:latin typeface="Helvetica" panose="020B0604020202020204" pitchFamily="34" charset="0"/>
                <a:cs typeface="Helvetica" panose="020B0604020202020204" pitchFamily="34" charset="0"/>
              </a:rPr>
              <a:t>Captures </a:t>
            </a:r>
            <a:r>
              <a:rPr lang="en-US" altLang="zh-CN" sz="2400" b="0" i="0" dirty="0">
                <a:solidFill>
                  <a:schemeClr val="tx2">
                    <a:lumMod val="50000"/>
                    <a:lumOff val="50000"/>
                  </a:schemeClr>
                </a:solidFill>
                <a:effectLst/>
                <a:latin typeface="Helvetica" panose="020B0604020202020204" pitchFamily="34" charset="0"/>
                <a:cs typeface="Helvetica" panose="020B0604020202020204" pitchFamily="34" charset="0"/>
              </a:rPr>
              <a:t>local dependencies </a:t>
            </a:r>
            <a:r>
              <a:rPr lang="en-US" altLang="zh-CN" sz="2400" b="0" i="0" dirty="0">
                <a:solidFill>
                  <a:srgbClr val="111827"/>
                </a:solidFill>
                <a:effectLst/>
                <a:latin typeface="Helvetica" panose="020B0604020202020204" pitchFamily="34" charset="0"/>
                <a:cs typeface="Helvetica" panose="020B0604020202020204" pitchFamily="34" charset="0"/>
              </a:rPr>
              <a:t>within individual patches </a:t>
            </a:r>
            <a:r>
              <a:rPr lang="en-US" altLang="zh-CN" sz="2400" dirty="0">
                <a:latin typeface="Helvetica" panose="020B0604020202020204" pitchFamily="34" charset="0"/>
                <a:cs typeface="Helvetica" panose="020B0604020202020204" pitchFamily="34" charset="0"/>
              </a:rPr>
              <a:t>:</a:t>
            </a:r>
          </a:p>
          <a:p>
            <a:pPr marL="266700" lvl="1">
              <a:lnSpc>
                <a:spcPct val="120000"/>
              </a:lnSpc>
              <a:spcBef>
                <a:spcPts val="675"/>
              </a:spcBef>
              <a:spcAft>
                <a:spcPts val="675"/>
              </a:spcAft>
            </a:pPr>
            <a:r>
              <a:rPr lang="en-US" altLang="zh-CN" b="0" i="0" dirty="0">
                <a:solidFill>
                  <a:srgbClr val="2C2C36"/>
                </a:solidFill>
                <a:effectLst/>
                <a:latin typeface="Helvetica" panose="020B0604020202020204" pitchFamily="34" charset="0"/>
                <a:cs typeface="Helvetica" panose="020B0604020202020204" pitchFamily="34" charset="0"/>
              </a:rPr>
              <a:t>Uses self-attention-like operations to model correlations between data points </a:t>
            </a:r>
            <a:r>
              <a:rPr lang="en-US" altLang="zh-CN" b="0" i="0" dirty="0">
                <a:solidFill>
                  <a:srgbClr val="111827"/>
                </a:solidFill>
                <a:effectLst/>
                <a:latin typeface="Helvetica" panose="020B0604020202020204" pitchFamily="34" charset="0"/>
                <a:cs typeface="Helvetica" panose="020B0604020202020204" pitchFamily="34" charset="0"/>
              </a:rPr>
              <a:t>across patches </a:t>
            </a:r>
            <a:r>
              <a:rPr lang="en-US" altLang="zh-CN" b="0" i="0" dirty="0">
                <a:solidFill>
                  <a:srgbClr val="2C2C36"/>
                </a:solidFill>
                <a:effectLst/>
                <a:latin typeface="Helvetica" panose="020B0604020202020204" pitchFamily="34" charset="0"/>
                <a:cs typeface="Helvetica" panose="020B0604020202020204" pitchFamily="34" charset="0"/>
              </a:rPr>
              <a:t>(e.g., relevance between </a:t>
            </a:r>
            <a:r>
              <a:rPr lang="en-US" altLang="zh-CN" b="1" i="0" dirty="0">
                <a:solidFill>
                  <a:srgbClr val="2C2C36"/>
                </a:solidFill>
                <a:effectLst/>
                <a:latin typeface="Helvetica" panose="020B0604020202020204" pitchFamily="34" charset="0"/>
                <a:cs typeface="Helvetica" panose="020B0604020202020204" pitchFamily="34" charset="0"/>
              </a:rPr>
              <a:t>patch pairs</a:t>
            </a:r>
            <a:r>
              <a:rPr lang="en-US" altLang="zh-CN" b="0" i="0" dirty="0">
                <a:solidFill>
                  <a:srgbClr val="2C2C36"/>
                </a:solidFill>
                <a:effectLst/>
                <a:latin typeface="Helvetica" panose="020B0604020202020204" pitchFamily="34" charset="0"/>
                <a:cs typeface="Helvetica" panose="020B0604020202020204" pitchFamily="34" charset="0"/>
              </a:rPr>
              <a:t>: patch </a:t>
            </a:r>
            <a:r>
              <a:rPr lang="en-US" altLang="zh-CN" b="0" i="1" dirty="0">
                <a:solidFill>
                  <a:srgbClr val="2C2C36"/>
                </a:solidFill>
                <a:effectLst/>
                <a:latin typeface="Helvetica" panose="020B0604020202020204" pitchFamily="34" charset="0"/>
                <a:cs typeface="Helvetica" panose="020B0604020202020204" pitchFamily="34" charset="0"/>
              </a:rPr>
              <a:t>r </a:t>
            </a:r>
            <a:r>
              <a:rPr lang="en-US" altLang="zh-CN" b="0" i="0" dirty="0">
                <a:solidFill>
                  <a:srgbClr val="2C2C36"/>
                </a:solidFill>
                <a:effectLst/>
                <a:latin typeface="Helvetica" panose="020B0604020202020204" pitchFamily="34" charset="0"/>
                <a:cs typeface="Helvetica" panose="020B0604020202020204" pitchFamily="34" charset="0"/>
              </a:rPr>
              <a:t>and patch </a:t>
            </a:r>
            <a:r>
              <a:rPr lang="en-US" altLang="zh-CN" b="0" i="1" dirty="0">
                <a:solidFill>
                  <a:srgbClr val="2C2C36"/>
                </a:solidFill>
                <a:effectLst/>
                <a:latin typeface="Helvetica" panose="020B0604020202020204" pitchFamily="34" charset="0"/>
                <a:cs typeface="Helvetica" panose="020B0604020202020204" pitchFamily="34" charset="0"/>
              </a:rPr>
              <a:t>s </a:t>
            </a:r>
            <a:r>
              <a:rPr lang="en-US" altLang="zh-CN" b="0" i="0" dirty="0">
                <a:solidFill>
                  <a:srgbClr val="2C2C36"/>
                </a:solidFill>
                <a:effectLst/>
                <a:latin typeface="Helvetica" panose="020B0604020202020204" pitchFamily="34" charset="0"/>
                <a:cs typeface="Helvetica" panose="020B0604020202020204" pitchFamily="34" charset="0"/>
              </a:rPr>
              <a:t>).</a:t>
            </a:r>
          </a:p>
        </p:txBody>
      </p:sp>
      <p:pic>
        <p:nvPicPr>
          <p:cNvPr id="4" name="图片 3">
            <a:extLst>
              <a:ext uri="{FF2B5EF4-FFF2-40B4-BE49-F238E27FC236}">
                <a16:creationId xmlns:a16="http://schemas.microsoft.com/office/drawing/2014/main" id="{79E43959-1297-8B97-612E-FD540AA08412}"/>
              </a:ext>
            </a:extLst>
          </p:cNvPr>
          <p:cNvPicPr>
            <a:picLocks noChangeAspect="1"/>
          </p:cNvPicPr>
          <p:nvPr/>
        </p:nvPicPr>
        <p:blipFill>
          <a:blip r:embed="rId2"/>
          <a:stretch>
            <a:fillRect/>
          </a:stretch>
        </p:blipFill>
        <p:spPr>
          <a:xfrm>
            <a:off x="1622321" y="3618164"/>
            <a:ext cx="5899355" cy="2626334"/>
          </a:xfrm>
          <a:prstGeom prst="rect">
            <a:avLst/>
          </a:prstGeom>
        </p:spPr>
      </p:pic>
    </p:spTree>
    <p:extLst>
      <p:ext uri="{BB962C8B-B14F-4D97-AF65-F5344CB8AC3E}">
        <p14:creationId xmlns:p14="http://schemas.microsoft.com/office/powerpoint/2010/main" val="909278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E07901-A215-EB2F-25F7-10B063A550D5}"/>
              </a:ext>
            </a:extLst>
          </p:cNvPr>
          <p:cNvSpPr>
            <a:spLocks noGrp="1"/>
          </p:cNvSpPr>
          <p:nvPr>
            <p:ph type="title"/>
          </p:nvPr>
        </p:nvSpPr>
        <p:spPr/>
        <p:txBody>
          <a:bodyPr/>
          <a:lstStyle/>
          <a:p>
            <a:r>
              <a:rPr lang="en-US" altLang="zh-CN" b="1" i="0" dirty="0">
                <a:solidFill>
                  <a:srgbClr val="2C2C36"/>
                </a:solidFill>
                <a:effectLst/>
                <a:latin typeface="Helvetica" panose="020B0604020202020204" pitchFamily="34" charset="0"/>
                <a:cs typeface="Helvetica" panose="020B0604020202020204" pitchFamily="34" charset="0"/>
              </a:rPr>
              <a:t>Lightweight Design</a:t>
            </a:r>
            <a:endParaRPr lang="zh-CN" altLang="en-US" dirty="0">
              <a:latin typeface="Helvetica" panose="020B0604020202020204" pitchFamily="34" charset="0"/>
              <a:cs typeface="Helvetica" panose="020B0604020202020204" pitchFamily="34" charset="0"/>
            </a:endParaRPr>
          </a:p>
        </p:txBody>
      </p:sp>
      <p:sp>
        <p:nvSpPr>
          <p:cNvPr id="3" name="内容占位符 2">
            <a:extLst>
              <a:ext uri="{FF2B5EF4-FFF2-40B4-BE49-F238E27FC236}">
                <a16:creationId xmlns:a16="http://schemas.microsoft.com/office/drawing/2014/main" id="{A50E7872-C849-CF50-4C14-987CE786B360}"/>
              </a:ext>
            </a:extLst>
          </p:cNvPr>
          <p:cNvSpPr>
            <a:spLocks noGrp="1"/>
          </p:cNvSpPr>
          <p:nvPr>
            <p:ph idx="1"/>
          </p:nvPr>
        </p:nvSpPr>
        <p:spPr>
          <a:xfrm>
            <a:off x="635063" y="1231391"/>
            <a:ext cx="8171220" cy="1325563"/>
          </a:xfrm>
        </p:spPr>
        <p:txBody>
          <a:bodyPr>
            <a:noAutofit/>
          </a:bodyPr>
          <a:lstStyle/>
          <a:p>
            <a:pPr>
              <a:lnSpc>
                <a:spcPct val="120000"/>
              </a:lnSpc>
              <a:spcBef>
                <a:spcPts val="675"/>
              </a:spcBef>
              <a:spcAft>
                <a:spcPts val="675"/>
              </a:spcAft>
            </a:pPr>
            <a:r>
              <a:rPr lang="en-US" altLang="zh-CN" sz="2400" b="0" i="0" dirty="0">
                <a:solidFill>
                  <a:srgbClr val="111827"/>
                </a:solidFill>
                <a:effectLst/>
                <a:latin typeface="Helvetica" panose="020B0604020202020204" pitchFamily="34" charset="0"/>
                <a:cs typeface="Helvetica" panose="020B0604020202020204" pitchFamily="34" charset="0"/>
              </a:rPr>
              <a:t>Simplified Architecture :</a:t>
            </a:r>
            <a:r>
              <a:rPr lang="en-US" altLang="zh-CN" sz="2400" b="0" i="0" dirty="0">
                <a:solidFill>
                  <a:srgbClr val="2C2C36"/>
                </a:solidFill>
                <a:effectLst/>
                <a:latin typeface="Helvetica" panose="020B0604020202020204" pitchFamily="34" charset="0"/>
                <a:cs typeface="Helvetica" panose="020B0604020202020204" pitchFamily="34" charset="0"/>
              </a:rPr>
              <a:t> Eliminates </a:t>
            </a:r>
            <a:r>
              <a:rPr lang="en-US" altLang="zh-CN" sz="2400" b="0" i="0" dirty="0">
                <a:solidFill>
                  <a:srgbClr val="111827"/>
                </a:solidFill>
                <a:effectLst/>
                <a:latin typeface="Helvetica" panose="020B0604020202020204" pitchFamily="34" charset="0"/>
                <a:cs typeface="Helvetica" panose="020B0604020202020204" pitchFamily="34" charset="0"/>
              </a:rPr>
              <a:t>Positional Encoding (PE) </a:t>
            </a:r>
            <a:r>
              <a:rPr lang="en-US" altLang="zh-CN" sz="2400" b="0" i="0" dirty="0">
                <a:solidFill>
                  <a:srgbClr val="2C2C36"/>
                </a:solidFill>
                <a:effectLst/>
                <a:latin typeface="Helvetica" panose="020B0604020202020204" pitchFamily="34" charset="0"/>
                <a:cs typeface="Helvetica" panose="020B0604020202020204" pitchFamily="34" charset="0"/>
              </a:rPr>
              <a:t>, </a:t>
            </a:r>
            <a:r>
              <a:rPr lang="en-US" altLang="zh-CN" sz="2400" b="0" i="0" dirty="0">
                <a:solidFill>
                  <a:srgbClr val="111827"/>
                </a:solidFill>
                <a:effectLst/>
                <a:latin typeface="Helvetica" panose="020B0604020202020204" pitchFamily="34" charset="0"/>
                <a:cs typeface="Helvetica" panose="020B0604020202020204" pitchFamily="34" charset="0"/>
              </a:rPr>
              <a:t>Layer Normalization (LN) </a:t>
            </a:r>
            <a:r>
              <a:rPr lang="en-US" altLang="zh-CN" sz="2400" b="0" i="0" dirty="0">
                <a:solidFill>
                  <a:srgbClr val="2C2C36"/>
                </a:solidFill>
                <a:effectLst/>
                <a:latin typeface="Helvetica" panose="020B0604020202020204" pitchFamily="34" charset="0"/>
                <a:cs typeface="Helvetica" panose="020B0604020202020204" pitchFamily="34" charset="0"/>
              </a:rPr>
              <a:t>, and </a:t>
            </a:r>
            <a:r>
              <a:rPr lang="en-US" altLang="zh-CN" sz="2400" b="0" i="0" dirty="0">
                <a:solidFill>
                  <a:srgbClr val="111827"/>
                </a:solidFill>
                <a:effectLst/>
                <a:latin typeface="Helvetica" panose="020B0604020202020204" pitchFamily="34" charset="0"/>
                <a:cs typeface="Helvetica" panose="020B0604020202020204" pitchFamily="34" charset="0"/>
              </a:rPr>
              <a:t>Feed-Forward Networks (FFNs) </a:t>
            </a:r>
            <a:r>
              <a:rPr lang="en-US" altLang="zh-CN" sz="2400" b="0" i="0" dirty="0">
                <a:solidFill>
                  <a:srgbClr val="2C2C36"/>
                </a:solidFill>
                <a:effectLst/>
                <a:latin typeface="Helvetica" panose="020B0604020202020204" pitchFamily="34" charset="0"/>
                <a:cs typeface="Helvetica" panose="020B0604020202020204" pitchFamily="34" charset="0"/>
              </a:rPr>
              <a:t>to reduce complexity.</a:t>
            </a:r>
          </a:p>
        </p:txBody>
      </p:sp>
      <p:pic>
        <p:nvPicPr>
          <p:cNvPr id="4" name="图片 3">
            <a:extLst>
              <a:ext uri="{FF2B5EF4-FFF2-40B4-BE49-F238E27FC236}">
                <a16:creationId xmlns:a16="http://schemas.microsoft.com/office/drawing/2014/main" id="{B2A1974C-7904-6146-0A5E-FD580C68CA58}"/>
              </a:ext>
            </a:extLst>
          </p:cNvPr>
          <p:cNvPicPr>
            <a:picLocks noChangeAspect="1"/>
          </p:cNvPicPr>
          <p:nvPr/>
        </p:nvPicPr>
        <p:blipFill>
          <a:blip r:embed="rId2"/>
          <a:stretch>
            <a:fillRect/>
          </a:stretch>
        </p:blipFill>
        <p:spPr>
          <a:xfrm>
            <a:off x="1447802" y="2776770"/>
            <a:ext cx="6545742" cy="3373434"/>
          </a:xfrm>
          <a:prstGeom prst="rect">
            <a:avLst/>
          </a:prstGeom>
        </p:spPr>
      </p:pic>
    </p:spTree>
    <p:extLst>
      <p:ext uri="{BB962C8B-B14F-4D97-AF65-F5344CB8AC3E}">
        <p14:creationId xmlns:p14="http://schemas.microsoft.com/office/powerpoint/2010/main" val="2227751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240C2E-4BBD-AC2C-65AB-E1D5E8CBF5A0}"/>
              </a:ext>
            </a:extLst>
          </p:cNvPr>
          <p:cNvSpPr>
            <a:spLocks noGrp="1"/>
          </p:cNvSpPr>
          <p:nvPr>
            <p:ph type="title"/>
          </p:nvPr>
        </p:nvSpPr>
        <p:spPr/>
        <p:txBody>
          <a:bodyPr>
            <a:normAutofit/>
          </a:bodyPr>
          <a:lstStyle/>
          <a:p>
            <a:r>
              <a:rPr lang="en-US" altLang="zh-CN" b="1" i="0" dirty="0">
                <a:solidFill>
                  <a:srgbClr val="2C2C36"/>
                </a:solidFill>
                <a:effectLst/>
                <a:latin typeface="Helvetica" panose="020B0604020202020204" pitchFamily="34" charset="0"/>
                <a:cs typeface="Helvetica" panose="020B0604020202020204" pitchFamily="34" charset="0"/>
              </a:rPr>
              <a:t>Covariate Encoder</a:t>
            </a:r>
            <a:endParaRPr lang="zh-CN" altLang="en-US" dirty="0">
              <a:latin typeface="Helvetica" panose="020B0604020202020204" pitchFamily="34" charset="0"/>
              <a:cs typeface="Helvetica" panose="020B0604020202020204" pitchFamily="34" charset="0"/>
            </a:endParaRPr>
          </a:p>
        </p:txBody>
      </p:sp>
      <p:sp>
        <p:nvSpPr>
          <p:cNvPr id="3" name="内容占位符 2">
            <a:extLst>
              <a:ext uri="{FF2B5EF4-FFF2-40B4-BE49-F238E27FC236}">
                <a16:creationId xmlns:a16="http://schemas.microsoft.com/office/drawing/2014/main" id="{23CA5A3A-41BE-89CD-605C-2462E00C7243}"/>
              </a:ext>
            </a:extLst>
          </p:cNvPr>
          <p:cNvSpPr>
            <a:spLocks noGrp="1"/>
          </p:cNvSpPr>
          <p:nvPr>
            <p:ph idx="1"/>
          </p:nvPr>
        </p:nvSpPr>
        <p:spPr>
          <a:xfrm>
            <a:off x="3617635" y="2261858"/>
            <a:ext cx="4938932" cy="4088984"/>
          </a:xfrm>
        </p:spPr>
        <p:txBody>
          <a:bodyPr>
            <a:normAutofit fontScale="92500"/>
          </a:bodyPr>
          <a:lstStyle/>
          <a:p>
            <a:pPr>
              <a:lnSpc>
                <a:spcPct val="120000"/>
              </a:lnSpc>
              <a:spcBef>
                <a:spcPts val="675"/>
              </a:spcBef>
              <a:spcAft>
                <a:spcPts val="675"/>
              </a:spcAft>
            </a:pPr>
            <a:r>
              <a:rPr lang="en-US" altLang="zh-CN" sz="2400" b="0" i="0" dirty="0">
                <a:solidFill>
                  <a:schemeClr val="tx2">
                    <a:lumMod val="50000"/>
                    <a:lumOff val="50000"/>
                  </a:schemeClr>
                </a:solidFill>
                <a:effectLst/>
                <a:latin typeface="Helvetica" panose="020B0604020202020204" pitchFamily="34" charset="0"/>
                <a:cs typeface="Helvetica" panose="020B0604020202020204" pitchFamily="34" charset="0"/>
              </a:rPr>
              <a:t>Aligns</a:t>
            </a:r>
            <a:r>
              <a:rPr lang="en-US" altLang="zh-CN" sz="2400" b="0" i="0" dirty="0">
                <a:solidFill>
                  <a:srgbClr val="2C2C36"/>
                </a:solidFill>
                <a:effectLst/>
                <a:latin typeface="Helvetica" panose="020B0604020202020204" pitchFamily="34" charset="0"/>
                <a:cs typeface="Helvetica" panose="020B0604020202020204" pitchFamily="34" charset="0"/>
              </a:rPr>
              <a:t> textual, numerical, and temporal contexts </a:t>
            </a:r>
            <a:r>
              <a:rPr lang="en-US" altLang="zh-CN" sz="2400" dirty="0">
                <a:solidFill>
                  <a:srgbClr val="2C2C36"/>
                </a:solidFill>
                <a:latin typeface="Helvetica" panose="020B0604020202020204" pitchFamily="34" charset="0"/>
                <a:cs typeface="Helvetica" panose="020B0604020202020204" pitchFamily="34" charset="0"/>
              </a:rPr>
              <a:t>—— a</a:t>
            </a:r>
            <a:r>
              <a:rPr lang="en-US" altLang="zh-CN" sz="2400" dirty="0"/>
              <a:t> </a:t>
            </a:r>
            <a:r>
              <a:rPr lang="en-US" altLang="zh-CN" sz="2400" dirty="0">
                <a:solidFill>
                  <a:srgbClr val="C00000"/>
                </a:solidFill>
              </a:rPr>
              <a:t>unified multimodal framework.</a:t>
            </a:r>
            <a:endParaRPr lang="en-US" altLang="zh-CN" sz="2400" b="0" i="0" dirty="0">
              <a:solidFill>
                <a:srgbClr val="2C2C36"/>
              </a:solidFill>
              <a:effectLst/>
              <a:latin typeface="Helvetica" panose="020B0604020202020204" pitchFamily="34" charset="0"/>
              <a:cs typeface="Helvetica" panose="020B0604020202020204" pitchFamily="34" charset="0"/>
            </a:endParaRPr>
          </a:p>
          <a:p>
            <a:pPr marL="99999" indent="-214308">
              <a:lnSpc>
                <a:spcPct val="120000"/>
              </a:lnSpc>
              <a:spcBef>
                <a:spcPts val="675"/>
              </a:spcBef>
              <a:spcAft>
                <a:spcPts val="675"/>
              </a:spcAft>
            </a:pPr>
            <a:r>
              <a:rPr lang="en-US" altLang="zh-CN" sz="2400" b="0" i="0" dirty="0">
                <a:solidFill>
                  <a:schemeClr val="tx2">
                    <a:lumMod val="50000"/>
                    <a:lumOff val="50000"/>
                  </a:schemeClr>
                </a:solidFill>
                <a:effectLst/>
                <a:latin typeface="Helvetica" panose="020B0604020202020204" pitchFamily="34" charset="0"/>
                <a:cs typeface="Helvetica" panose="020B0604020202020204" pitchFamily="34" charset="0"/>
              </a:rPr>
              <a:t>Generalized</a:t>
            </a:r>
            <a:r>
              <a:rPr lang="en-US" altLang="zh-CN" sz="2400" b="0" i="0" dirty="0">
                <a:solidFill>
                  <a:srgbClr val="2C2C36"/>
                </a:solidFill>
                <a:effectLst/>
                <a:latin typeface="Helvetica" panose="020B0604020202020204" pitchFamily="34" charset="0"/>
                <a:cs typeface="Helvetica" panose="020B0604020202020204" pitchFamily="34" charset="0"/>
              </a:rPr>
              <a:t> to datasets without explicit covariates.</a:t>
            </a:r>
          </a:p>
          <a:p>
            <a:pPr marL="99999" indent="-214308">
              <a:lnSpc>
                <a:spcPct val="120000"/>
              </a:lnSpc>
              <a:spcBef>
                <a:spcPts val="675"/>
              </a:spcBef>
              <a:spcAft>
                <a:spcPts val="675"/>
              </a:spcAft>
            </a:pPr>
            <a:r>
              <a:rPr lang="en-US" altLang="zh-CN" sz="2400" dirty="0">
                <a:solidFill>
                  <a:srgbClr val="2C2C36"/>
                </a:solidFill>
                <a:latin typeface="Helvetica" panose="020B0604020202020204" pitchFamily="34" charset="0"/>
                <a:cs typeface="Helvetica" panose="020B0604020202020204" pitchFamily="34" charset="0"/>
              </a:rPr>
              <a:t>During prediction, we </a:t>
            </a:r>
            <a:r>
              <a:rPr lang="en-US" altLang="zh-CN" sz="2400" dirty="0">
                <a:solidFill>
                  <a:schemeClr val="tx2">
                    <a:lumMod val="50000"/>
                    <a:lumOff val="50000"/>
                  </a:schemeClr>
                </a:solidFill>
                <a:latin typeface="Helvetica" panose="020B0604020202020204" pitchFamily="34" charset="0"/>
                <a:cs typeface="Helvetica" panose="020B0604020202020204" pitchFamily="34" charset="0"/>
              </a:rPr>
              <a:t>freeze </a:t>
            </a:r>
            <a:r>
              <a:rPr lang="en-US" altLang="zh-CN" sz="2400" dirty="0">
                <a:solidFill>
                  <a:srgbClr val="2C2C36"/>
                </a:solidFill>
                <a:latin typeface="Helvetica" panose="020B0604020202020204" pitchFamily="34" charset="0"/>
                <a:cs typeface="Helvetica" panose="020B0604020202020204" pitchFamily="34" charset="0"/>
              </a:rPr>
              <a:t>the parameters of the Covariate Encoder, and it is used to guide the backbone.</a:t>
            </a:r>
            <a:endParaRPr lang="en-US" altLang="zh-CN" sz="2400" b="0" i="0" dirty="0">
              <a:solidFill>
                <a:srgbClr val="2C2C36"/>
              </a:solidFill>
              <a:effectLst/>
              <a:latin typeface="Helvetica" panose="020B0604020202020204" pitchFamily="34" charset="0"/>
              <a:cs typeface="Helvetica" panose="020B0604020202020204" pitchFamily="34" charset="0"/>
            </a:endParaRPr>
          </a:p>
          <a:p>
            <a:endParaRPr lang="zh-CN" altLang="en-US" dirty="0"/>
          </a:p>
        </p:txBody>
      </p:sp>
      <p:pic>
        <p:nvPicPr>
          <p:cNvPr id="40" name="图片 39">
            <a:extLst>
              <a:ext uri="{FF2B5EF4-FFF2-40B4-BE49-F238E27FC236}">
                <a16:creationId xmlns:a16="http://schemas.microsoft.com/office/drawing/2014/main" id="{229BF1B1-1CA7-BE60-5DEA-E43AE352D65D}"/>
              </a:ext>
            </a:extLst>
          </p:cNvPr>
          <p:cNvPicPr>
            <a:picLocks noChangeAspect="1"/>
          </p:cNvPicPr>
          <p:nvPr/>
        </p:nvPicPr>
        <p:blipFill>
          <a:blip r:embed="rId3"/>
          <a:stretch>
            <a:fillRect/>
          </a:stretch>
        </p:blipFill>
        <p:spPr>
          <a:xfrm>
            <a:off x="721081" y="1291517"/>
            <a:ext cx="3651413" cy="5059325"/>
          </a:xfrm>
          <a:prstGeom prst="rect">
            <a:avLst/>
          </a:prstGeom>
        </p:spPr>
      </p:pic>
      <p:sp>
        <p:nvSpPr>
          <p:cNvPr id="4" name="对话气泡: 圆角矩形 3">
            <a:extLst>
              <a:ext uri="{FF2B5EF4-FFF2-40B4-BE49-F238E27FC236}">
                <a16:creationId xmlns:a16="http://schemas.microsoft.com/office/drawing/2014/main" id="{56B5A316-069B-B041-8FFC-4BEBC970C09E}"/>
              </a:ext>
            </a:extLst>
          </p:cNvPr>
          <p:cNvSpPr/>
          <p:nvPr/>
        </p:nvSpPr>
        <p:spPr>
          <a:xfrm>
            <a:off x="3128356" y="1145396"/>
            <a:ext cx="2244436" cy="784358"/>
          </a:xfrm>
          <a:prstGeom prst="wedgeRoundRectCallout">
            <a:avLst>
              <a:gd name="adj1" fmla="val -45789"/>
              <a:gd name="adj2" fmla="val 135704"/>
              <a:gd name="adj3" fmla="val 16667"/>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dirty="0"/>
              <a:t>Map discrete data into continuous vectors</a:t>
            </a:r>
            <a:endParaRPr lang="zh-CN" altLang="en-US" sz="1600" dirty="0"/>
          </a:p>
        </p:txBody>
      </p:sp>
    </p:spTree>
    <p:extLst>
      <p:ext uri="{BB962C8B-B14F-4D97-AF65-F5344CB8AC3E}">
        <p14:creationId xmlns:p14="http://schemas.microsoft.com/office/powerpoint/2010/main" val="1854294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35398F-7CA3-8EF9-C737-DE8C4C6C790F}"/>
              </a:ext>
            </a:extLst>
          </p:cNvPr>
          <p:cNvSpPr>
            <a:spLocks noGrp="1"/>
          </p:cNvSpPr>
          <p:nvPr>
            <p:ph type="title"/>
          </p:nvPr>
        </p:nvSpPr>
        <p:spPr/>
        <p:txBody>
          <a:bodyPr/>
          <a:lstStyle/>
          <a:p>
            <a:r>
              <a:rPr lang="en-US" altLang="zh-CN" b="1" dirty="0"/>
              <a:t>Weakly Supervised Architecture</a:t>
            </a:r>
            <a:endParaRPr lang="zh-CN" altLang="en-US" b="1" dirty="0"/>
          </a:p>
        </p:txBody>
      </p:sp>
      <p:sp>
        <p:nvSpPr>
          <p:cNvPr id="3" name="内容占位符 2">
            <a:extLst>
              <a:ext uri="{FF2B5EF4-FFF2-40B4-BE49-F238E27FC236}">
                <a16:creationId xmlns:a16="http://schemas.microsoft.com/office/drawing/2014/main" id="{7FFFF04F-5BA2-B9C8-1575-9E4E3A6C06DB}"/>
              </a:ext>
            </a:extLst>
          </p:cNvPr>
          <p:cNvSpPr>
            <a:spLocks noGrp="1"/>
          </p:cNvSpPr>
          <p:nvPr>
            <p:ph idx="1"/>
          </p:nvPr>
        </p:nvSpPr>
        <p:spPr>
          <a:xfrm>
            <a:off x="716280" y="1467557"/>
            <a:ext cx="7886700" cy="1911011"/>
          </a:xfrm>
        </p:spPr>
        <p:txBody>
          <a:bodyPr>
            <a:normAutofit/>
          </a:bodyPr>
          <a:lstStyle/>
          <a:p>
            <a:pPr>
              <a:lnSpc>
                <a:spcPct val="100000"/>
              </a:lnSpc>
            </a:pPr>
            <a:r>
              <a:rPr lang="en-US" altLang="zh-CN" sz="2000" dirty="0">
                <a:latin typeface="Helvetica" panose="020B0604020202020204" pitchFamily="34" charset="0"/>
                <a:cs typeface="Helvetica" panose="020B0604020202020204" pitchFamily="34" charset="0"/>
              </a:rPr>
              <a:t>Employs a </a:t>
            </a:r>
            <a:r>
              <a:rPr lang="en-US" altLang="zh-CN" sz="2000" dirty="0">
                <a:solidFill>
                  <a:schemeClr val="tx2">
                    <a:lumMod val="50000"/>
                    <a:lumOff val="50000"/>
                  </a:schemeClr>
                </a:solidFill>
                <a:latin typeface="Helvetica" panose="020B0604020202020204" pitchFamily="34" charset="0"/>
                <a:cs typeface="Helvetica" panose="020B0604020202020204" pitchFamily="34" charset="0"/>
              </a:rPr>
              <a:t>dual encoder </a:t>
            </a:r>
            <a:r>
              <a:rPr lang="en-US" altLang="zh-CN" sz="2000" dirty="0">
                <a:latin typeface="Helvetica" panose="020B0604020202020204" pitchFamily="34" charset="0"/>
                <a:cs typeface="Helvetica" panose="020B0604020202020204" pitchFamily="34" charset="0"/>
              </a:rPr>
              <a:t>architecture to model relationships </a:t>
            </a:r>
            <a:r>
              <a:rPr lang="en-US" altLang="zh-CN" sz="2000" dirty="0">
                <a:solidFill>
                  <a:schemeClr val="tx2">
                    <a:lumMod val="50000"/>
                    <a:lumOff val="50000"/>
                  </a:schemeClr>
                </a:solidFill>
                <a:latin typeface="Helvetica" panose="020B0604020202020204" pitchFamily="34" charset="0"/>
                <a:cs typeface="Helvetica" panose="020B0604020202020204" pitchFamily="34" charset="0"/>
              </a:rPr>
              <a:t>between future covariates and target sequences </a:t>
            </a:r>
            <a:r>
              <a:rPr lang="en-US" altLang="zh-CN" sz="2000" dirty="0">
                <a:latin typeface="Helvetica" panose="020B0604020202020204" pitchFamily="34" charset="0"/>
                <a:cs typeface="Helvetica" panose="020B0604020202020204" pitchFamily="34" charset="0"/>
              </a:rPr>
              <a:t>via contrastive learning.</a:t>
            </a:r>
          </a:p>
          <a:p>
            <a:pPr>
              <a:lnSpc>
                <a:spcPct val="100000"/>
              </a:lnSpc>
            </a:pPr>
            <a:r>
              <a:rPr lang="en-US" altLang="zh-CN" sz="2000" dirty="0">
                <a:latin typeface="Helvetica" panose="020B0604020202020204" pitchFamily="34" charset="0"/>
                <a:cs typeface="Helvetica" panose="020B0604020202020204" pitchFamily="34" charset="0"/>
              </a:rPr>
              <a:t>Leverages </a:t>
            </a:r>
            <a:r>
              <a:rPr lang="en-US" altLang="zh-CN" sz="2000" dirty="0">
                <a:solidFill>
                  <a:schemeClr val="tx2">
                    <a:lumMod val="50000"/>
                    <a:lumOff val="50000"/>
                  </a:schemeClr>
                </a:solidFill>
                <a:latin typeface="Helvetica" panose="020B0604020202020204" pitchFamily="34" charset="0"/>
                <a:cs typeface="Helvetica" panose="020B0604020202020204" pitchFamily="34" charset="0"/>
              </a:rPr>
              <a:t>explicit and implicit </a:t>
            </a:r>
            <a:r>
              <a:rPr lang="en-US" altLang="zh-CN" sz="2000" dirty="0">
                <a:latin typeface="Helvetica" panose="020B0604020202020204" pitchFamily="34" charset="0"/>
                <a:cs typeface="Helvetica" panose="020B0604020202020204" pitchFamily="34" charset="0"/>
              </a:rPr>
              <a:t>weak labels as future covariates, providing guidance for base predictor .</a:t>
            </a:r>
          </a:p>
        </p:txBody>
      </p:sp>
      <p:pic>
        <p:nvPicPr>
          <p:cNvPr id="84" name="图片 83">
            <a:extLst>
              <a:ext uri="{FF2B5EF4-FFF2-40B4-BE49-F238E27FC236}">
                <a16:creationId xmlns:a16="http://schemas.microsoft.com/office/drawing/2014/main" id="{FD2C6209-938E-C478-21E9-DC0A7DC082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661" y="3236375"/>
            <a:ext cx="8266139" cy="2903960"/>
          </a:xfrm>
          <a:prstGeom prst="rect">
            <a:avLst/>
          </a:prstGeom>
        </p:spPr>
      </p:pic>
    </p:spTree>
    <p:extLst>
      <p:ext uri="{BB962C8B-B14F-4D97-AF65-F5344CB8AC3E}">
        <p14:creationId xmlns:p14="http://schemas.microsoft.com/office/powerpoint/2010/main" val="2657899935"/>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主题​​">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2118</TotalTime>
  <Words>895</Words>
  <Application>Microsoft Office PowerPoint</Application>
  <PresentationFormat>全屏显示(4:3)</PresentationFormat>
  <Paragraphs>208</Paragraphs>
  <Slides>16</Slides>
  <Notes>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Helvetica</vt:lpstr>
      <vt:lpstr>等线</vt:lpstr>
      <vt:lpstr>Aptos</vt:lpstr>
      <vt:lpstr>Aptos Display</vt:lpstr>
      <vt:lpstr>Arial</vt:lpstr>
      <vt:lpstr>Cambria Math</vt:lpstr>
      <vt:lpstr>Times New Roman</vt:lpstr>
      <vt:lpstr>Office 主题​​</vt:lpstr>
      <vt:lpstr>Towards Lightweight Time Series Forecasting: A Patch-wise Transformer with Weak Data Enriching</vt:lpstr>
      <vt:lpstr>Research Background</vt:lpstr>
      <vt:lpstr>Motivation</vt:lpstr>
      <vt:lpstr>LiPFormer Architecture</vt:lpstr>
      <vt:lpstr>Cross-Patch Attention</vt:lpstr>
      <vt:lpstr>Inter-Patch Attention</vt:lpstr>
      <vt:lpstr>Lightweight Design</vt:lpstr>
      <vt:lpstr>Covariate Encoder</vt:lpstr>
      <vt:lpstr>Weakly Supervised Architecture</vt:lpstr>
      <vt:lpstr>Visualization</vt:lpstr>
      <vt:lpstr>Accuracy Comparison </vt:lpstr>
      <vt:lpstr>Efficiency Comparison</vt:lpstr>
      <vt:lpstr>Component Analysis</vt:lpstr>
      <vt:lpstr>Covariate Encoder</vt:lpstr>
      <vt:lpstr>Key Contributions</vt:lpstr>
      <vt:lpstr>Thank you! 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张 瑞</dc:creator>
  <cp:lastModifiedBy>Meng Wang</cp:lastModifiedBy>
  <cp:revision>48</cp:revision>
  <dcterms:created xsi:type="dcterms:W3CDTF">2025-05-09T03:24:52Z</dcterms:created>
  <dcterms:modified xsi:type="dcterms:W3CDTF">2025-05-27T06:04:57Z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2025-05-09T04:53:28Z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7235a42f-08a4-49a3-8578-30e2fb343f7f</vt:lpwstr>
  </property>
  <property fmtid="{D5CDD505-2E9C-101B-9397-08002B2CF9AE}" pid="7" name="MSIP_Label_defa4170-0d19-0005-0004-bc88714345d2_ActionId">
    <vt:lpwstr>25a80b1b-e0e6-4797-8e91-3812dc179e4d</vt:lpwstr>
  </property>
  <property fmtid="{D5CDD505-2E9C-101B-9397-08002B2CF9AE}" pid="8" name="MSIP_Label_defa4170-0d19-0005-0004-bc88714345d2_ContentBits">
    <vt:lpwstr>0</vt:lpwstr>
  </property>
  <property fmtid="{D5CDD505-2E9C-101B-9397-08002B2CF9AE}" pid="9" name="MSIP_Label_defa4170-0d19-0005-0004-bc88714345d2_Tag">
    <vt:lpwstr>10, 3, 0, 1</vt:lpwstr>
  </property>
</Properties>
</file>

<file path=docProps/thumbnail.jpeg>
</file>